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7" r:id="rId4"/>
    <p:sldId id="261" r:id="rId5"/>
    <p:sldId id="284" r:id="rId6"/>
    <p:sldId id="259" r:id="rId7"/>
    <p:sldId id="293" r:id="rId8"/>
    <p:sldId id="291" r:id="rId9"/>
    <p:sldId id="285" r:id="rId10"/>
    <p:sldId id="287" r:id="rId11"/>
    <p:sldId id="265" r:id="rId12"/>
    <p:sldId id="290" r:id="rId13"/>
    <p:sldId id="292" r:id="rId14"/>
    <p:sldId id="260" r:id="rId15"/>
    <p:sldId id="266" r:id="rId16"/>
  </p:sldIdLst>
  <p:sldSz cx="9144000" cy="5143500" type="screen16x9"/>
  <p:notesSz cx="9947275" cy="6815138"/>
  <p:embeddedFontLs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Dosis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09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5238F50-A0E3-46FE-BC6D-F7CBABD9668E}">
  <a:tblStyle styleId="{B5238F50-A0E3-46FE-BC6D-F7CBABD966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6875000000000003E-2"/>
          <c:w val="0.61943290682414709"/>
          <c:h val="0.903124999999999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6600"/>
              </a:solidFill>
            </c:spPr>
          </c:dPt>
          <c:dPt>
            <c:idx val="1"/>
            <c:bubble3D val="0"/>
            <c:spPr>
              <a:solidFill>
                <a:srgbClr val="609CCE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Участвовали в работе ГППО</c:v>
                </c:pt>
                <c:pt idx="1">
                  <c:v>Не участвовали в работе ГППО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6875000000000003E-2"/>
          <c:w val="0.61943290682414709"/>
          <c:h val="0.903124999999999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6600"/>
              </a:solidFill>
            </c:spPr>
          </c:dPt>
          <c:dPt>
            <c:idx val="1"/>
            <c:bubble3D val="0"/>
            <c:spPr>
              <a:solidFill>
                <a:srgbClr val="609CCE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Участвовали в работе сообществ</c:v>
                </c:pt>
                <c:pt idx="1">
                  <c:v>Не участвовали в работе сообществ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0.15</c:v>
                </c:pt>
                <c:pt idx="1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ED422-31EB-422A-8A9F-6280AEEC6D50}" type="doc">
      <dgm:prSet loTypeId="urn:microsoft.com/office/officeart/2005/8/layout/radial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F9EF7B-1FC4-4E55-B332-248EAE9C05CD}">
      <dgm:prSet phldrT="[Текст]" phldr="1"/>
      <dgm:spPr>
        <a:solidFill>
          <a:srgbClr val="FF6600"/>
        </a:solidFill>
      </dgm:spPr>
      <dgm:t>
        <a:bodyPr/>
        <a:lstStyle/>
        <a:p>
          <a:endParaRPr lang="ru-RU" dirty="0"/>
        </a:p>
      </dgm:t>
    </dgm:pt>
    <dgm:pt modelId="{64A014E8-1BCA-4C3A-A831-7F59D1C72B4B}" type="parTrans" cxnId="{380B5C70-9F71-4099-A0C3-F900A3B7FDB5}">
      <dgm:prSet/>
      <dgm:spPr/>
      <dgm:t>
        <a:bodyPr/>
        <a:lstStyle/>
        <a:p>
          <a:endParaRPr lang="ru-RU"/>
        </a:p>
      </dgm:t>
    </dgm:pt>
    <dgm:pt modelId="{BEF21EBA-42E6-4E7E-9A8D-73888F5ED417}" type="sibTrans" cxnId="{380B5C70-9F71-4099-A0C3-F900A3B7FDB5}">
      <dgm:prSet/>
      <dgm:spPr/>
      <dgm:t>
        <a:bodyPr/>
        <a:lstStyle/>
        <a:p>
          <a:endParaRPr lang="ru-RU"/>
        </a:p>
      </dgm:t>
    </dgm:pt>
    <dgm:pt modelId="{C91727B1-ECDF-4931-81C7-49A466F06847}">
      <dgm:prSet phldrT="[Текст]"/>
      <dgm:spPr/>
      <dgm:t>
        <a:bodyPr/>
        <a:lstStyle/>
        <a:p>
          <a:r>
            <a:rPr lang="ru-RU" i="1" dirty="0" smtClean="0"/>
            <a:t>Коллективные</a:t>
          </a:r>
          <a:endParaRPr lang="ru-RU" dirty="0"/>
        </a:p>
      </dgm:t>
    </dgm:pt>
    <dgm:pt modelId="{3C7F58C9-DF0D-4783-8CF5-671F05D9CE66}" type="parTrans" cxnId="{D6582AD5-CE16-49DE-AB25-00B78719F778}">
      <dgm:prSet/>
      <dgm:spPr/>
      <dgm:t>
        <a:bodyPr/>
        <a:lstStyle/>
        <a:p>
          <a:endParaRPr lang="ru-RU"/>
        </a:p>
      </dgm:t>
    </dgm:pt>
    <dgm:pt modelId="{5328BC72-84B8-45DA-8FB5-E6110D773654}" type="sibTrans" cxnId="{D6582AD5-CE16-49DE-AB25-00B78719F778}">
      <dgm:prSet/>
      <dgm:spPr/>
      <dgm:t>
        <a:bodyPr/>
        <a:lstStyle/>
        <a:p>
          <a:endParaRPr lang="ru-RU"/>
        </a:p>
      </dgm:t>
    </dgm:pt>
    <dgm:pt modelId="{51CBF3D8-9EE2-40E9-A512-99E978958A93}">
      <dgm:prSet phldrT="[Текст]" phldr="1"/>
      <dgm:spPr>
        <a:solidFill>
          <a:srgbClr val="FF6600"/>
        </a:solidFill>
      </dgm:spPr>
      <dgm:t>
        <a:bodyPr/>
        <a:lstStyle/>
        <a:p>
          <a:endParaRPr lang="ru-RU"/>
        </a:p>
      </dgm:t>
    </dgm:pt>
    <dgm:pt modelId="{AAA54EC5-C83E-4B64-8F58-1189DFC9E71D}" type="parTrans" cxnId="{3E1F20ED-A56A-47DB-B8CC-CB624BE7BEEB}">
      <dgm:prSet/>
      <dgm:spPr/>
      <dgm:t>
        <a:bodyPr/>
        <a:lstStyle/>
        <a:p>
          <a:endParaRPr lang="ru-RU"/>
        </a:p>
      </dgm:t>
    </dgm:pt>
    <dgm:pt modelId="{E5E7070B-7E19-43C6-B47C-A6C2182A8C43}" type="sibTrans" cxnId="{3E1F20ED-A56A-47DB-B8CC-CB624BE7BEEB}">
      <dgm:prSet/>
      <dgm:spPr/>
      <dgm:t>
        <a:bodyPr/>
        <a:lstStyle/>
        <a:p>
          <a:endParaRPr lang="ru-RU"/>
        </a:p>
      </dgm:t>
    </dgm:pt>
    <dgm:pt modelId="{FA555CF9-329E-4F67-98F0-330C8CE937C5}">
      <dgm:prSet phldrT="[Текст]"/>
      <dgm:spPr/>
      <dgm:t>
        <a:bodyPr/>
        <a:lstStyle/>
        <a:p>
          <a:r>
            <a:rPr lang="ru-RU" i="1" dirty="0" smtClean="0"/>
            <a:t>Групповые</a:t>
          </a:r>
          <a:endParaRPr lang="ru-RU" i="1" dirty="0"/>
        </a:p>
      </dgm:t>
    </dgm:pt>
    <dgm:pt modelId="{BA553ED0-7385-4F54-A2F8-2668A3D0675D}" type="parTrans" cxnId="{EB46C880-7678-4F47-9E19-52721F5EBBBC}">
      <dgm:prSet/>
      <dgm:spPr/>
      <dgm:t>
        <a:bodyPr/>
        <a:lstStyle/>
        <a:p>
          <a:endParaRPr lang="ru-RU"/>
        </a:p>
      </dgm:t>
    </dgm:pt>
    <dgm:pt modelId="{42105ADC-4AAA-45CB-A1E5-726DF529D6B2}" type="sibTrans" cxnId="{EB46C880-7678-4F47-9E19-52721F5EBBBC}">
      <dgm:prSet/>
      <dgm:spPr/>
      <dgm:t>
        <a:bodyPr/>
        <a:lstStyle/>
        <a:p>
          <a:endParaRPr lang="ru-RU"/>
        </a:p>
      </dgm:t>
    </dgm:pt>
    <dgm:pt modelId="{FDD10DA5-A9BE-4CF7-BBFB-40F00D300E3D}">
      <dgm:prSet phldrT="[Текст]" phldr="1"/>
      <dgm:spPr>
        <a:solidFill>
          <a:srgbClr val="FF6600"/>
        </a:solidFill>
      </dgm:spPr>
      <dgm:t>
        <a:bodyPr/>
        <a:lstStyle/>
        <a:p>
          <a:endParaRPr lang="ru-RU"/>
        </a:p>
      </dgm:t>
    </dgm:pt>
    <dgm:pt modelId="{D1B3F87F-509F-4575-B89F-0F1978F44A7E}" type="parTrans" cxnId="{7345E310-27F6-4B77-90F8-8359A4239F00}">
      <dgm:prSet/>
      <dgm:spPr/>
      <dgm:t>
        <a:bodyPr/>
        <a:lstStyle/>
        <a:p>
          <a:endParaRPr lang="ru-RU"/>
        </a:p>
      </dgm:t>
    </dgm:pt>
    <dgm:pt modelId="{6E43022C-5BC5-4CB2-8064-EF132A07CA66}" type="sibTrans" cxnId="{7345E310-27F6-4B77-90F8-8359A4239F00}">
      <dgm:prSet/>
      <dgm:spPr/>
      <dgm:t>
        <a:bodyPr/>
        <a:lstStyle/>
        <a:p>
          <a:endParaRPr lang="ru-RU"/>
        </a:p>
      </dgm:t>
    </dgm:pt>
    <dgm:pt modelId="{C1EAB8EC-E79E-4EC3-882F-5D1715F4F26B}">
      <dgm:prSet phldrT="[Текст]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0080DD99-3432-44CB-A74C-1324E3B6B9C4}" type="parTrans" cxnId="{3E5C6685-8EC5-497D-B5E0-CE4DEC08E4E1}">
      <dgm:prSet/>
      <dgm:spPr/>
      <dgm:t>
        <a:bodyPr/>
        <a:lstStyle/>
        <a:p>
          <a:endParaRPr lang="ru-RU"/>
        </a:p>
      </dgm:t>
    </dgm:pt>
    <dgm:pt modelId="{DE89A4D6-23F9-44B7-89D1-D7ABE347AC33}" type="sibTrans" cxnId="{3E5C6685-8EC5-497D-B5E0-CE4DEC08E4E1}">
      <dgm:prSet/>
      <dgm:spPr/>
      <dgm:t>
        <a:bodyPr/>
        <a:lstStyle/>
        <a:p>
          <a:endParaRPr lang="ru-RU"/>
        </a:p>
      </dgm:t>
    </dgm:pt>
    <dgm:pt modelId="{5CB07583-7570-489E-89D4-D05FFECDF05C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i="1" dirty="0" smtClean="0"/>
            <a:t>Индивидуальные</a:t>
          </a:r>
          <a:endParaRPr lang="ru-RU" dirty="0" smtClean="0"/>
        </a:p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57C2A478-0964-498F-BE7B-EC55E46BFB4B}" type="parTrans" cxnId="{C81D012C-C27B-44B5-831B-8276A1646574}">
      <dgm:prSet/>
      <dgm:spPr/>
      <dgm:t>
        <a:bodyPr/>
        <a:lstStyle/>
        <a:p>
          <a:endParaRPr lang="ru-RU"/>
        </a:p>
      </dgm:t>
    </dgm:pt>
    <dgm:pt modelId="{E72F6D53-F668-4DCA-9DFB-CC236215D1E1}" type="sibTrans" cxnId="{C81D012C-C27B-44B5-831B-8276A1646574}">
      <dgm:prSet/>
      <dgm:spPr/>
      <dgm:t>
        <a:bodyPr/>
        <a:lstStyle/>
        <a:p>
          <a:endParaRPr lang="ru-RU"/>
        </a:p>
      </dgm:t>
    </dgm:pt>
    <dgm:pt modelId="{3EE97ABC-9427-4412-9A06-50AE974AC5D2}" type="pres">
      <dgm:prSet presAssocID="{26AED422-31EB-422A-8A9F-6280AEEC6D5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147452-62C5-4DBB-BB3F-98E7CF18E104}" type="pres">
      <dgm:prSet presAssocID="{26AED422-31EB-422A-8A9F-6280AEEC6D50}" presName="cycle" presStyleCnt="0"/>
      <dgm:spPr/>
    </dgm:pt>
    <dgm:pt modelId="{CB40B928-B8A2-48FF-8E21-2DF918ED2E45}" type="pres">
      <dgm:prSet presAssocID="{26AED422-31EB-422A-8A9F-6280AEEC6D50}" presName="centerShape" presStyleCnt="0"/>
      <dgm:spPr/>
    </dgm:pt>
    <dgm:pt modelId="{08D131DE-60D1-4923-B946-103736E48AE5}" type="pres">
      <dgm:prSet presAssocID="{26AED422-31EB-422A-8A9F-6280AEEC6D50}" presName="connSite" presStyleLbl="node1" presStyleIdx="0" presStyleCnt="4"/>
      <dgm:spPr/>
    </dgm:pt>
    <dgm:pt modelId="{B5CEA604-C59A-44A1-B960-06D0E57209C8}" type="pres">
      <dgm:prSet presAssocID="{26AED422-31EB-422A-8A9F-6280AEEC6D50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32C0F381-A914-4097-81E8-B9855238FB23}" type="pres">
      <dgm:prSet presAssocID="{64A014E8-1BCA-4C3A-A831-7F59D1C72B4B}" presName="Name25" presStyleLbl="parChTrans1D1" presStyleIdx="0" presStyleCnt="3"/>
      <dgm:spPr/>
      <dgm:t>
        <a:bodyPr/>
        <a:lstStyle/>
        <a:p>
          <a:endParaRPr lang="ru-RU"/>
        </a:p>
      </dgm:t>
    </dgm:pt>
    <dgm:pt modelId="{BB8F7DF5-9B28-43B0-9C0B-C7B2AC10F54E}" type="pres">
      <dgm:prSet presAssocID="{E4F9EF7B-1FC4-4E55-B332-248EAE9C05CD}" presName="node" presStyleCnt="0"/>
      <dgm:spPr/>
    </dgm:pt>
    <dgm:pt modelId="{A190BB9E-E835-4806-A1BB-3E89B6EFFA7A}" type="pres">
      <dgm:prSet presAssocID="{E4F9EF7B-1FC4-4E55-B332-248EAE9C05CD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959F1-7281-4406-890B-FCB46E00D60A}" type="pres">
      <dgm:prSet presAssocID="{E4F9EF7B-1FC4-4E55-B332-248EAE9C05CD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4385D-2988-46D8-A578-C26F3EBBFE82}" type="pres">
      <dgm:prSet presAssocID="{AAA54EC5-C83E-4B64-8F58-1189DFC9E71D}" presName="Name25" presStyleLbl="parChTrans1D1" presStyleIdx="1" presStyleCnt="3"/>
      <dgm:spPr/>
      <dgm:t>
        <a:bodyPr/>
        <a:lstStyle/>
        <a:p>
          <a:endParaRPr lang="ru-RU"/>
        </a:p>
      </dgm:t>
    </dgm:pt>
    <dgm:pt modelId="{721B5D28-CFD6-44AB-9917-0E7B7914278C}" type="pres">
      <dgm:prSet presAssocID="{51CBF3D8-9EE2-40E9-A512-99E978958A93}" presName="node" presStyleCnt="0"/>
      <dgm:spPr/>
    </dgm:pt>
    <dgm:pt modelId="{96B59B7F-C3CA-4A9B-85CB-AF839352F290}" type="pres">
      <dgm:prSet presAssocID="{51CBF3D8-9EE2-40E9-A512-99E978958A93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145C3-FC21-4696-B217-0C98CBF4B9B6}" type="pres">
      <dgm:prSet presAssocID="{51CBF3D8-9EE2-40E9-A512-99E978958A93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F70DC-22E2-4BF3-B0BC-611A468EB705}" type="pres">
      <dgm:prSet presAssocID="{D1B3F87F-509F-4575-B89F-0F1978F44A7E}" presName="Name25" presStyleLbl="parChTrans1D1" presStyleIdx="2" presStyleCnt="3"/>
      <dgm:spPr/>
      <dgm:t>
        <a:bodyPr/>
        <a:lstStyle/>
        <a:p>
          <a:endParaRPr lang="ru-RU"/>
        </a:p>
      </dgm:t>
    </dgm:pt>
    <dgm:pt modelId="{0EB9A3AD-6FB1-4721-97C0-53F8D25125EE}" type="pres">
      <dgm:prSet presAssocID="{FDD10DA5-A9BE-4CF7-BBFB-40F00D300E3D}" presName="node" presStyleCnt="0"/>
      <dgm:spPr/>
    </dgm:pt>
    <dgm:pt modelId="{1DF8E22F-C82B-4CED-8DC7-E29EF6B0F87E}" type="pres">
      <dgm:prSet presAssocID="{FDD10DA5-A9BE-4CF7-BBFB-40F00D300E3D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3D9F3-C04F-42A4-91F3-7BFDDB4D9D06}" type="pres">
      <dgm:prSet presAssocID="{FDD10DA5-A9BE-4CF7-BBFB-40F00D300E3D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4AA3D2-2ADF-427B-9AAB-CBE830B2BB31}" type="presOf" srcId="{64A014E8-1BCA-4C3A-A831-7F59D1C72B4B}" destId="{32C0F381-A914-4097-81E8-B9855238FB23}" srcOrd="0" destOrd="0" presId="urn:microsoft.com/office/officeart/2005/8/layout/radial2"/>
    <dgm:cxn modelId="{DA7D629F-8999-48B0-845E-E0F28AC70901}" type="presOf" srcId="{FDD10DA5-A9BE-4CF7-BBFB-40F00D300E3D}" destId="{1DF8E22F-C82B-4CED-8DC7-E29EF6B0F87E}" srcOrd="0" destOrd="0" presId="urn:microsoft.com/office/officeart/2005/8/layout/radial2"/>
    <dgm:cxn modelId="{3A28426B-DC58-4267-9E50-57876D6F68BB}" type="presOf" srcId="{26AED422-31EB-422A-8A9F-6280AEEC6D50}" destId="{3EE97ABC-9427-4412-9A06-50AE974AC5D2}" srcOrd="0" destOrd="0" presId="urn:microsoft.com/office/officeart/2005/8/layout/radial2"/>
    <dgm:cxn modelId="{3E5C6685-8EC5-497D-B5E0-CE4DEC08E4E1}" srcId="{FDD10DA5-A9BE-4CF7-BBFB-40F00D300E3D}" destId="{C1EAB8EC-E79E-4EC3-882F-5D1715F4F26B}" srcOrd="0" destOrd="0" parTransId="{0080DD99-3432-44CB-A74C-1324E3B6B9C4}" sibTransId="{DE89A4D6-23F9-44B7-89D1-D7ABE347AC33}"/>
    <dgm:cxn modelId="{D6582AD5-CE16-49DE-AB25-00B78719F778}" srcId="{E4F9EF7B-1FC4-4E55-B332-248EAE9C05CD}" destId="{C91727B1-ECDF-4931-81C7-49A466F06847}" srcOrd="0" destOrd="0" parTransId="{3C7F58C9-DF0D-4783-8CF5-671F05D9CE66}" sibTransId="{5328BC72-84B8-45DA-8FB5-E6110D773654}"/>
    <dgm:cxn modelId="{D87B96B0-AE7A-4191-8212-DB5E9DE17916}" type="presOf" srcId="{51CBF3D8-9EE2-40E9-A512-99E978958A93}" destId="{96B59B7F-C3CA-4A9B-85CB-AF839352F290}" srcOrd="0" destOrd="0" presId="urn:microsoft.com/office/officeart/2005/8/layout/radial2"/>
    <dgm:cxn modelId="{3E1F20ED-A56A-47DB-B8CC-CB624BE7BEEB}" srcId="{26AED422-31EB-422A-8A9F-6280AEEC6D50}" destId="{51CBF3D8-9EE2-40E9-A512-99E978958A93}" srcOrd="1" destOrd="0" parTransId="{AAA54EC5-C83E-4B64-8F58-1189DFC9E71D}" sibTransId="{E5E7070B-7E19-43C6-B47C-A6C2182A8C43}"/>
    <dgm:cxn modelId="{C81D012C-C27B-44B5-831B-8276A1646574}" srcId="{FDD10DA5-A9BE-4CF7-BBFB-40F00D300E3D}" destId="{5CB07583-7570-489E-89D4-D05FFECDF05C}" srcOrd="1" destOrd="0" parTransId="{57C2A478-0964-498F-BE7B-EC55E46BFB4B}" sibTransId="{E72F6D53-F668-4DCA-9DFB-CC236215D1E1}"/>
    <dgm:cxn modelId="{EB46C880-7678-4F47-9E19-52721F5EBBBC}" srcId="{51CBF3D8-9EE2-40E9-A512-99E978958A93}" destId="{FA555CF9-329E-4F67-98F0-330C8CE937C5}" srcOrd="0" destOrd="0" parTransId="{BA553ED0-7385-4F54-A2F8-2668A3D0675D}" sibTransId="{42105ADC-4AAA-45CB-A1E5-726DF529D6B2}"/>
    <dgm:cxn modelId="{5BE9CA0D-F5BB-4AC4-BD82-CEEC1429BADF}" type="presOf" srcId="{C1EAB8EC-E79E-4EC3-882F-5D1715F4F26B}" destId="{5EB3D9F3-C04F-42A4-91F3-7BFDDB4D9D06}" srcOrd="0" destOrd="0" presId="urn:microsoft.com/office/officeart/2005/8/layout/radial2"/>
    <dgm:cxn modelId="{7257987B-7F59-4E88-AEF1-46A7B453FF88}" type="presOf" srcId="{5CB07583-7570-489E-89D4-D05FFECDF05C}" destId="{5EB3D9F3-C04F-42A4-91F3-7BFDDB4D9D06}" srcOrd="0" destOrd="1" presId="urn:microsoft.com/office/officeart/2005/8/layout/radial2"/>
    <dgm:cxn modelId="{1A8C248A-16AD-49CA-B753-B0020F35EE66}" type="presOf" srcId="{FA555CF9-329E-4F67-98F0-330C8CE937C5}" destId="{D38145C3-FC21-4696-B217-0C98CBF4B9B6}" srcOrd="0" destOrd="0" presId="urn:microsoft.com/office/officeart/2005/8/layout/radial2"/>
    <dgm:cxn modelId="{A6B4FEF5-4086-44EF-BF9C-DC1D1EC2C0D2}" type="presOf" srcId="{C91727B1-ECDF-4931-81C7-49A466F06847}" destId="{B05959F1-7281-4406-890B-FCB46E00D60A}" srcOrd="0" destOrd="0" presId="urn:microsoft.com/office/officeart/2005/8/layout/radial2"/>
    <dgm:cxn modelId="{7345E310-27F6-4B77-90F8-8359A4239F00}" srcId="{26AED422-31EB-422A-8A9F-6280AEEC6D50}" destId="{FDD10DA5-A9BE-4CF7-BBFB-40F00D300E3D}" srcOrd="2" destOrd="0" parTransId="{D1B3F87F-509F-4575-B89F-0F1978F44A7E}" sibTransId="{6E43022C-5BC5-4CB2-8064-EF132A07CA66}"/>
    <dgm:cxn modelId="{A9AA4D83-10EF-473A-987E-C7F5859DCC96}" type="presOf" srcId="{AAA54EC5-C83E-4B64-8F58-1189DFC9E71D}" destId="{E5B4385D-2988-46D8-A578-C26F3EBBFE82}" srcOrd="0" destOrd="0" presId="urn:microsoft.com/office/officeart/2005/8/layout/radial2"/>
    <dgm:cxn modelId="{63DBE748-2C58-47E5-BC7E-74A16232E63E}" type="presOf" srcId="{D1B3F87F-509F-4575-B89F-0F1978F44A7E}" destId="{818F70DC-22E2-4BF3-B0BC-611A468EB705}" srcOrd="0" destOrd="0" presId="urn:microsoft.com/office/officeart/2005/8/layout/radial2"/>
    <dgm:cxn modelId="{380B5C70-9F71-4099-A0C3-F900A3B7FDB5}" srcId="{26AED422-31EB-422A-8A9F-6280AEEC6D50}" destId="{E4F9EF7B-1FC4-4E55-B332-248EAE9C05CD}" srcOrd="0" destOrd="0" parTransId="{64A014E8-1BCA-4C3A-A831-7F59D1C72B4B}" sibTransId="{BEF21EBA-42E6-4E7E-9A8D-73888F5ED417}"/>
    <dgm:cxn modelId="{0FC37B0E-991B-4646-A5F9-1ABED462AA1B}" type="presOf" srcId="{E4F9EF7B-1FC4-4E55-B332-248EAE9C05CD}" destId="{A190BB9E-E835-4806-A1BB-3E89B6EFFA7A}" srcOrd="0" destOrd="0" presId="urn:microsoft.com/office/officeart/2005/8/layout/radial2"/>
    <dgm:cxn modelId="{BF297EE3-3CEF-4276-A669-B71BB06A1A68}" type="presParOf" srcId="{3EE97ABC-9427-4412-9A06-50AE974AC5D2}" destId="{34147452-62C5-4DBB-BB3F-98E7CF18E104}" srcOrd="0" destOrd="0" presId="urn:microsoft.com/office/officeart/2005/8/layout/radial2"/>
    <dgm:cxn modelId="{7F2E5A51-7515-44D7-A4C0-A7ED8017B4B3}" type="presParOf" srcId="{34147452-62C5-4DBB-BB3F-98E7CF18E104}" destId="{CB40B928-B8A2-48FF-8E21-2DF918ED2E45}" srcOrd="0" destOrd="0" presId="urn:microsoft.com/office/officeart/2005/8/layout/radial2"/>
    <dgm:cxn modelId="{271C71D9-46AB-4899-9118-BADBECEDC63F}" type="presParOf" srcId="{CB40B928-B8A2-48FF-8E21-2DF918ED2E45}" destId="{08D131DE-60D1-4923-B946-103736E48AE5}" srcOrd="0" destOrd="0" presId="urn:microsoft.com/office/officeart/2005/8/layout/radial2"/>
    <dgm:cxn modelId="{77D99301-7725-4B59-AF1D-E5EF6D829960}" type="presParOf" srcId="{CB40B928-B8A2-48FF-8E21-2DF918ED2E45}" destId="{B5CEA604-C59A-44A1-B960-06D0E57209C8}" srcOrd="1" destOrd="0" presId="urn:microsoft.com/office/officeart/2005/8/layout/radial2"/>
    <dgm:cxn modelId="{A0219083-B079-4893-99C1-496589390B9A}" type="presParOf" srcId="{34147452-62C5-4DBB-BB3F-98E7CF18E104}" destId="{32C0F381-A914-4097-81E8-B9855238FB23}" srcOrd="1" destOrd="0" presId="urn:microsoft.com/office/officeart/2005/8/layout/radial2"/>
    <dgm:cxn modelId="{FFBF6B17-2EC9-48C8-AA7F-8BC0E2FFD9C3}" type="presParOf" srcId="{34147452-62C5-4DBB-BB3F-98E7CF18E104}" destId="{BB8F7DF5-9B28-43B0-9C0B-C7B2AC10F54E}" srcOrd="2" destOrd="0" presId="urn:microsoft.com/office/officeart/2005/8/layout/radial2"/>
    <dgm:cxn modelId="{006E4465-19F6-4C29-BB43-990534844D8E}" type="presParOf" srcId="{BB8F7DF5-9B28-43B0-9C0B-C7B2AC10F54E}" destId="{A190BB9E-E835-4806-A1BB-3E89B6EFFA7A}" srcOrd="0" destOrd="0" presId="urn:microsoft.com/office/officeart/2005/8/layout/radial2"/>
    <dgm:cxn modelId="{1729F2B5-6225-4EFB-905F-1D8862C53ADD}" type="presParOf" srcId="{BB8F7DF5-9B28-43B0-9C0B-C7B2AC10F54E}" destId="{B05959F1-7281-4406-890B-FCB46E00D60A}" srcOrd="1" destOrd="0" presId="urn:microsoft.com/office/officeart/2005/8/layout/radial2"/>
    <dgm:cxn modelId="{9729676C-3537-47EB-84E2-C72E41187DB3}" type="presParOf" srcId="{34147452-62C5-4DBB-BB3F-98E7CF18E104}" destId="{E5B4385D-2988-46D8-A578-C26F3EBBFE82}" srcOrd="3" destOrd="0" presId="urn:microsoft.com/office/officeart/2005/8/layout/radial2"/>
    <dgm:cxn modelId="{08049C31-C86A-4935-9430-EB68522EAA4F}" type="presParOf" srcId="{34147452-62C5-4DBB-BB3F-98E7CF18E104}" destId="{721B5D28-CFD6-44AB-9917-0E7B7914278C}" srcOrd="4" destOrd="0" presId="urn:microsoft.com/office/officeart/2005/8/layout/radial2"/>
    <dgm:cxn modelId="{A3FEE27D-4FCB-44A4-B6C9-D2E89C635598}" type="presParOf" srcId="{721B5D28-CFD6-44AB-9917-0E7B7914278C}" destId="{96B59B7F-C3CA-4A9B-85CB-AF839352F290}" srcOrd="0" destOrd="0" presId="urn:microsoft.com/office/officeart/2005/8/layout/radial2"/>
    <dgm:cxn modelId="{AE8A4008-0289-4AC8-B930-E21661CDDA18}" type="presParOf" srcId="{721B5D28-CFD6-44AB-9917-0E7B7914278C}" destId="{D38145C3-FC21-4696-B217-0C98CBF4B9B6}" srcOrd="1" destOrd="0" presId="urn:microsoft.com/office/officeart/2005/8/layout/radial2"/>
    <dgm:cxn modelId="{6C34F33D-A4D4-4CD8-825B-F933A51B6FE6}" type="presParOf" srcId="{34147452-62C5-4DBB-BB3F-98E7CF18E104}" destId="{818F70DC-22E2-4BF3-B0BC-611A468EB705}" srcOrd="5" destOrd="0" presId="urn:microsoft.com/office/officeart/2005/8/layout/radial2"/>
    <dgm:cxn modelId="{89C7A4FF-7749-4687-9B39-02CDDD165B0B}" type="presParOf" srcId="{34147452-62C5-4DBB-BB3F-98E7CF18E104}" destId="{0EB9A3AD-6FB1-4721-97C0-53F8D25125EE}" srcOrd="6" destOrd="0" presId="urn:microsoft.com/office/officeart/2005/8/layout/radial2"/>
    <dgm:cxn modelId="{3BA2C248-D231-40F3-B76C-CA7D78DD1183}" type="presParOf" srcId="{0EB9A3AD-6FB1-4721-97C0-53F8D25125EE}" destId="{1DF8E22F-C82B-4CED-8DC7-E29EF6B0F87E}" srcOrd="0" destOrd="0" presId="urn:microsoft.com/office/officeart/2005/8/layout/radial2"/>
    <dgm:cxn modelId="{EA936BBE-0D37-4A3A-99D8-3C5B72CC61EC}" type="presParOf" srcId="{0EB9A3AD-6FB1-4721-97C0-53F8D25125EE}" destId="{5EB3D9F3-C04F-42A4-91F3-7BFDDB4D9D0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ACF31E-D6A7-4A89-8D1C-2EC7AC96FAA6}" type="doc">
      <dgm:prSet loTypeId="urn:microsoft.com/office/officeart/2008/layout/AlternatingHexagon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3FCB89-520A-4593-B904-09AA50571008}">
      <dgm:prSet phldrT="[Текст]" phldr="1"/>
      <dgm:spPr/>
      <dgm:t>
        <a:bodyPr/>
        <a:lstStyle/>
        <a:p>
          <a:endParaRPr lang="ru-RU" dirty="0"/>
        </a:p>
      </dgm:t>
    </dgm:pt>
    <dgm:pt modelId="{97CCFFBB-EB98-4FE0-8AC8-5C9DBAE37D94}" type="parTrans" cxnId="{74EE185C-F9C1-45F9-9DF3-7AABA18DE575}">
      <dgm:prSet/>
      <dgm:spPr/>
      <dgm:t>
        <a:bodyPr/>
        <a:lstStyle/>
        <a:p>
          <a:endParaRPr lang="ru-RU"/>
        </a:p>
      </dgm:t>
    </dgm:pt>
    <dgm:pt modelId="{CF667FD5-688F-4E9C-8F7A-33D901805E02}" type="sibTrans" cxnId="{74EE185C-F9C1-45F9-9DF3-7AABA18DE575}">
      <dgm:prSet/>
      <dgm:spPr>
        <a:solidFill>
          <a:srgbClr val="FF6600"/>
        </a:solidFill>
      </dgm:spPr>
      <dgm:t>
        <a:bodyPr/>
        <a:lstStyle/>
        <a:p>
          <a:endParaRPr lang="ru-RU"/>
        </a:p>
      </dgm:t>
    </dgm:pt>
    <dgm:pt modelId="{BE656E4C-0F56-4E93-AACF-3094B4AFA3F1}">
      <dgm:prSet phldrT="[Текст]"/>
      <dgm:spPr/>
      <dgm:t>
        <a:bodyPr/>
        <a:lstStyle/>
        <a:p>
          <a:r>
            <a:rPr lang="ru-RU" b="1" i="0" dirty="0" smtClean="0"/>
            <a:t>Педагогические техники формирования УУД на уроке</a:t>
          </a:r>
          <a:endParaRPr lang="ru-RU" b="1" dirty="0"/>
        </a:p>
      </dgm:t>
    </dgm:pt>
    <dgm:pt modelId="{DBF22077-0D35-40B0-9C61-2490907A2966}" type="parTrans" cxnId="{DF0416F5-5984-475D-80C1-4D483FF30430}">
      <dgm:prSet/>
      <dgm:spPr/>
      <dgm:t>
        <a:bodyPr/>
        <a:lstStyle/>
        <a:p>
          <a:endParaRPr lang="ru-RU"/>
        </a:p>
      </dgm:t>
    </dgm:pt>
    <dgm:pt modelId="{D0DF53CC-AD2E-43A1-B7F0-1C05D49D8F17}" type="sibTrans" cxnId="{DF0416F5-5984-475D-80C1-4D483FF30430}">
      <dgm:prSet/>
      <dgm:spPr/>
      <dgm:t>
        <a:bodyPr/>
        <a:lstStyle/>
        <a:p>
          <a:endParaRPr lang="ru-RU"/>
        </a:p>
      </dgm:t>
    </dgm:pt>
    <dgm:pt modelId="{783E49ED-81F3-469E-ABCC-12EA2662028E}">
      <dgm:prSet phldrT="[Текст]" phldr="1"/>
      <dgm:spPr/>
      <dgm:t>
        <a:bodyPr/>
        <a:lstStyle/>
        <a:p>
          <a:endParaRPr lang="ru-RU"/>
        </a:p>
      </dgm:t>
    </dgm:pt>
    <dgm:pt modelId="{A879EDBB-A328-44B6-B707-DEC3912B3A5B}" type="parTrans" cxnId="{59E5C123-644E-47E7-9008-718DEC6CD2F1}">
      <dgm:prSet/>
      <dgm:spPr/>
      <dgm:t>
        <a:bodyPr/>
        <a:lstStyle/>
        <a:p>
          <a:endParaRPr lang="ru-RU"/>
        </a:p>
      </dgm:t>
    </dgm:pt>
    <dgm:pt modelId="{FDD68730-F732-46CB-9901-7A7FD0623AFD}" type="sibTrans" cxnId="{59E5C123-644E-47E7-9008-718DEC6CD2F1}">
      <dgm:prSet/>
      <dgm:spPr>
        <a:solidFill>
          <a:srgbClr val="FF6600"/>
        </a:solidFill>
      </dgm:spPr>
      <dgm:t>
        <a:bodyPr/>
        <a:lstStyle/>
        <a:p>
          <a:endParaRPr lang="ru-RU"/>
        </a:p>
      </dgm:t>
    </dgm:pt>
    <dgm:pt modelId="{FE752333-82D1-4CB9-8E40-4572044D8F5E}">
      <dgm:prSet phldrT="[Текст]" custT="1"/>
      <dgm:spPr/>
      <dgm:t>
        <a:bodyPr/>
        <a:lstStyle/>
        <a:p>
          <a:r>
            <a:rPr lang="ru-RU" sz="900" b="1" i="0" dirty="0" smtClean="0"/>
            <a:t>Формула успеха" или смысловое чтение как способ формирования УУД</a:t>
          </a:r>
          <a:endParaRPr lang="ru-RU" sz="900" b="1" dirty="0"/>
        </a:p>
      </dgm:t>
    </dgm:pt>
    <dgm:pt modelId="{702804BE-FDC9-4491-9890-A883EF83ACA8}" type="parTrans" cxnId="{ACC706CD-FBF9-4114-A3EE-6D11A8B4E659}">
      <dgm:prSet/>
      <dgm:spPr/>
      <dgm:t>
        <a:bodyPr/>
        <a:lstStyle/>
        <a:p>
          <a:endParaRPr lang="ru-RU"/>
        </a:p>
      </dgm:t>
    </dgm:pt>
    <dgm:pt modelId="{730C354D-070A-4319-A9CA-5C7A744BAECB}" type="sibTrans" cxnId="{ACC706CD-FBF9-4114-A3EE-6D11A8B4E659}">
      <dgm:prSet/>
      <dgm:spPr/>
      <dgm:t>
        <a:bodyPr/>
        <a:lstStyle/>
        <a:p>
          <a:endParaRPr lang="ru-RU"/>
        </a:p>
      </dgm:t>
    </dgm:pt>
    <dgm:pt modelId="{E28A4D8E-D794-4274-94B3-644AFA6ADA8C}">
      <dgm:prSet phldrT="[Текст]" phldr="1"/>
      <dgm:spPr/>
      <dgm:t>
        <a:bodyPr/>
        <a:lstStyle/>
        <a:p>
          <a:endParaRPr lang="ru-RU"/>
        </a:p>
      </dgm:t>
    </dgm:pt>
    <dgm:pt modelId="{86D06FA8-2EAD-42DC-8634-0D32C427714E}" type="parTrans" cxnId="{AB39F2DB-C52D-407C-AEE2-5BBD757F0413}">
      <dgm:prSet/>
      <dgm:spPr/>
      <dgm:t>
        <a:bodyPr/>
        <a:lstStyle/>
        <a:p>
          <a:endParaRPr lang="ru-RU"/>
        </a:p>
      </dgm:t>
    </dgm:pt>
    <dgm:pt modelId="{C81A7BFE-D343-45F6-9829-43C42213A424}" type="sibTrans" cxnId="{AB39F2DB-C52D-407C-AEE2-5BBD757F0413}">
      <dgm:prSet/>
      <dgm:spPr>
        <a:solidFill>
          <a:srgbClr val="FF6600"/>
        </a:solidFill>
      </dgm:spPr>
      <dgm:t>
        <a:bodyPr/>
        <a:lstStyle/>
        <a:p>
          <a:endParaRPr lang="ru-RU"/>
        </a:p>
      </dgm:t>
    </dgm:pt>
    <dgm:pt modelId="{19ECB20B-0D76-48DF-9AE5-1E89D0D5A096}">
      <dgm:prSet phldrT="[Текст]" custT="1"/>
      <dgm:spPr/>
      <dgm:t>
        <a:bodyPr/>
        <a:lstStyle/>
        <a:p>
          <a:r>
            <a:rPr lang="ru-RU" sz="900" b="1" i="0" dirty="0" smtClean="0"/>
            <a:t>Перевёрнутый класс-инновационная форма обучения</a:t>
          </a:r>
          <a:endParaRPr lang="ru-RU" sz="900" b="1" dirty="0"/>
        </a:p>
      </dgm:t>
    </dgm:pt>
    <dgm:pt modelId="{BCCD5744-C42B-4FFF-A783-4D8E8616BA43}" type="parTrans" cxnId="{753ABA48-09D5-437E-BCDF-F71719D646B0}">
      <dgm:prSet/>
      <dgm:spPr/>
      <dgm:t>
        <a:bodyPr/>
        <a:lstStyle/>
        <a:p>
          <a:endParaRPr lang="ru-RU"/>
        </a:p>
      </dgm:t>
    </dgm:pt>
    <dgm:pt modelId="{3AD562D7-7DF0-433B-98D7-0F156D750781}" type="sibTrans" cxnId="{753ABA48-09D5-437E-BCDF-F71719D646B0}">
      <dgm:prSet/>
      <dgm:spPr/>
      <dgm:t>
        <a:bodyPr/>
        <a:lstStyle/>
        <a:p>
          <a:endParaRPr lang="ru-RU"/>
        </a:p>
      </dgm:t>
    </dgm:pt>
    <dgm:pt modelId="{9426DADE-D4D1-4838-AD19-FFDC9787C236}">
      <dgm:prSet/>
      <dgm:spPr/>
      <dgm:t>
        <a:bodyPr/>
        <a:lstStyle/>
        <a:p>
          <a:endParaRPr lang="ru-RU" dirty="0"/>
        </a:p>
      </dgm:t>
    </dgm:pt>
    <dgm:pt modelId="{F6958BCA-7822-4B3E-9344-DEC9B2608C24}" type="parTrans" cxnId="{132B8112-BD27-4A29-BCAE-504148015710}">
      <dgm:prSet/>
      <dgm:spPr/>
      <dgm:t>
        <a:bodyPr/>
        <a:lstStyle/>
        <a:p>
          <a:endParaRPr lang="ru-RU"/>
        </a:p>
      </dgm:t>
    </dgm:pt>
    <dgm:pt modelId="{3A3D22EA-C259-4F5A-A0B6-0EB40B25ED64}" type="sibTrans" cxnId="{132B8112-BD27-4A29-BCAE-504148015710}">
      <dgm:prSet/>
      <dgm:spPr>
        <a:solidFill>
          <a:srgbClr val="FF6600"/>
        </a:solidFill>
      </dgm:spPr>
      <dgm:t>
        <a:bodyPr/>
        <a:lstStyle/>
        <a:p>
          <a:endParaRPr lang="ru-RU"/>
        </a:p>
      </dgm:t>
    </dgm:pt>
    <dgm:pt modelId="{F230CD66-43B7-43F5-A64C-AEB687B54A63}" type="pres">
      <dgm:prSet presAssocID="{93ACF31E-D6A7-4A89-8D1C-2EC7AC96FAA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AF832CB-5FE2-438D-9D96-93653144DFC6}" type="pres">
      <dgm:prSet presAssocID="{883FCB89-520A-4593-B904-09AA50571008}" presName="composite" presStyleCnt="0"/>
      <dgm:spPr/>
    </dgm:pt>
    <dgm:pt modelId="{17FE8730-4362-43A1-A614-A05D59C61247}" type="pres">
      <dgm:prSet presAssocID="{883FCB89-520A-4593-B904-09AA50571008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82DEA-A41B-4560-9954-780255945A42}" type="pres">
      <dgm:prSet presAssocID="{883FCB89-520A-4593-B904-09AA50571008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22A4E-F36D-41DA-872C-C3FD10A7509C}" type="pres">
      <dgm:prSet presAssocID="{883FCB89-520A-4593-B904-09AA50571008}" presName="BalanceSpacing" presStyleCnt="0"/>
      <dgm:spPr/>
    </dgm:pt>
    <dgm:pt modelId="{BD04939D-8719-4259-865F-EAC57883E59A}" type="pres">
      <dgm:prSet presAssocID="{883FCB89-520A-4593-B904-09AA50571008}" presName="BalanceSpacing1" presStyleCnt="0"/>
      <dgm:spPr/>
    </dgm:pt>
    <dgm:pt modelId="{79391281-F885-4641-A90D-8EFF5FAF6E79}" type="pres">
      <dgm:prSet presAssocID="{CF667FD5-688F-4E9C-8F7A-33D901805E02}" presName="Accent1Text" presStyleLbl="node1" presStyleIdx="1" presStyleCnt="8"/>
      <dgm:spPr/>
      <dgm:t>
        <a:bodyPr/>
        <a:lstStyle/>
        <a:p>
          <a:endParaRPr lang="ru-RU"/>
        </a:p>
      </dgm:t>
    </dgm:pt>
    <dgm:pt modelId="{5525ACCB-F61F-46B7-BF71-B5DF731FB4DC}" type="pres">
      <dgm:prSet presAssocID="{CF667FD5-688F-4E9C-8F7A-33D901805E02}" presName="spaceBetweenRectangles" presStyleCnt="0"/>
      <dgm:spPr/>
    </dgm:pt>
    <dgm:pt modelId="{0695B2E0-B484-4E79-AF4B-8648648DC19A}" type="pres">
      <dgm:prSet presAssocID="{783E49ED-81F3-469E-ABCC-12EA2662028E}" presName="composite" presStyleCnt="0"/>
      <dgm:spPr/>
    </dgm:pt>
    <dgm:pt modelId="{B7D19449-31AB-4818-A1E1-D97223C518EC}" type="pres">
      <dgm:prSet presAssocID="{783E49ED-81F3-469E-ABCC-12EA2662028E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8CDBA-C02D-4065-A069-AF76BB9AF291}" type="pres">
      <dgm:prSet presAssocID="{783E49ED-81F3-469E-ABCC-12EA2662028E}" presName="Childtext1" presStyleLbl="revTx" presStyleIdx="1" presStyleCnt="4" custLinFactNeighborX="-7044" custLinFactNeighborY="27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64B7A-EB53-488E-AD40-8900DAE07C3B}" type="pres">
      <dgm:prSet presAssocID="{783E49ED-81F3-469E-ABCC-12EA2662028E}" presName="BalanceSpacing" presStyleCnt="0"/>
      <dgm:spPr/>
    </dgm:pt>
    <dgm:pt modelId="{D273C37A-51DE-4BD7-88F6-4FCF1464C296}" type="pres">
      <dgm:prSet presAssocID="{783E49ED-81F3-469E-ABCC-12EA2662028E}" presName="BalanceSpacing1" presStyleCnt="0"/>
      <dgm:spPr/>
    </dgm:pt>
    <dgm:pt modelId="{7C832DCF-23B6-4E41-A10A-B1ED74845D30}" type="pres">
      <dgm:prSet presAssocID="{FDD68730-F732-46CB-9901-7A7FD0623AFD}" presName="Accent1Text" presStyleLbl="node1" presStyleIdx="3" presStyleCnt="8"/>
      <dgm:spPr/>
      <dgm:t>
        <a:bodyPr/>
        <a:lstStyle/>
        <a:p>
          <a:endParaRPr lang="ru-RU"/>
        </a:p>
      </dgm:t>
    </dgm:pt>
    <dgm:pt modelId="{85CE0BF3-54D2-4F71-B4EB-8F31484A0059}" type="pres">
      <dgm:prSet presAssocID="{FDD68730-F732-46CB-9901-7A7FD0623AFD}" presName="spaceBetweenRectangles" presStyleCnt="0"/>
      <dgm:spPr/>
    </dgm:pt>
    <dgm:pt modelId="{38B627BD-D6B7-4E86-BD34-62EC5FA505F4}" type="pres">
      <dgm:prSet presAssocID="{E28A4D8E-D794-4274-94B3-644AFA6ADA8C}" presName="composite" presStyleCnt="0"/>
      <dgm:spPr/>
    </dgm:pt>
    <dgm:pt modelId="{7CE0BA86-2B17-45FC-A0D2-93EA55EB9E5E}" type="pres">
      <dgm:prSet presAssocID="{E28A4D8E-D794-4274-94B3-644AFA6ADA8C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97896-F6D1-4040-9744-DC69000E59B7}" type="pres">
      <dgm:prSet presAssocID="{E28A4D8E-D794-4274-94B3-644AFA6ADA8C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9C618-3B19-46F4-B0F6-044EA800E7D6}" type="pres">
      <dgm:prSet presAssocID="{E28A4D8E-D794-4274-94B3-644AFA6ADA8C}" presName="BalanceSpacing" presStyleCnt="0"/>
      <dgm:spPr/>
    </dgm:pt>
    <dgm:pt modelId="{CC14E650-99A0-437F-A2C7-BDF57223CA94}" type="pres">
      <dgm:prSet presAssocID="{E28A4D8E-D794-4274-94B3-644AFA6ADA8C}" presName="BalanceSpacing1" presStyleCnt="0"/>
      <dgm:spPr/>
    </dgm:pt>
    <dgm:pt modelId="{26ACEFA9-F077-4DBF-81F8-5D23E8C8BFD5}" type="pres">
      <dgm:prSet presAssocID="{C81A7BFE-D343-45F6-9829-43C42213A424}" presName="Accent1Text" presStyleLbl="node1" presStyleIdx="5" presStyleCnt="8"/>
      <dgm:spPr/>
      <dgm:t>
        <a:bodyPr/>
        <a:lstStyle/>
        <a:p>
          <a:endParaRPr lang="ru-RU"/>
        </a:p>
      </dgm:t>
    </dgm:pt>
    <dgm:pt modelId="{080D10A2-5855-409E-B0C8-876BC0B386EF}" type="pres">
      <dgm:prSet presAssocID="{C81A7BFE-D343-45F6-9829-43C42213A424}" presName="spaceBetweenRectangles" presStyleCnt="0"/>
      <dgm:spPr/>
    </dgm:pt>
    <dgm:pt modelId="{28D739D1-C624-4CB4-AD43-DD143D7C84B8}" type="pres">
      <dgm:prSet presAssocID="{9426DADE-D4D1-4838-AD19-FFDC9787C236}" presName="composite" presStyleCnt="0"/>
      <dgm:spPr/>
    </dgm:pt>
    <dgm:pt modelId="{AF44A9E0-96A7-462B-959A-77B02E85C335}" type="pres">
      <dgm:prSet presAssocID="{9426DADE-D4D1-4838-AD19-FFDC9787C236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2D35D-8F33-48A9-97B8-19F2C277AD74}" type="pres">
      <dgm:prSet presAssocID="{9426DADE-D4D1-4838-AD19-FFDC9787C236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CD5CB5CF-C9BA-449D-9A74-E9B6F089C2C6}" type="pres">
      <dgm:prSet presAssocID="{9426DADE-D4D1-4838-AD19-FFDC9787C236}" presName="BalanceSpacing" presStyleCnt="0"/>
      <dgm:spPr/>
    </dgm:pt>
    <dgm:pt modelId="{2F3D5C4F-0DA1-4D8B-A8C3-E93E07E78ABE}" type="pres">
      <dgm:prSet presAssocID="{9426DADE-D4D1-4838-AD19-FFDC9787C236}" presName="BalanceSpacing1" presStyleCnt="0"/>
      <dgm:spPr/>
    </dgm:pt>
    <dgm:pt modelId="{3A1E503C-CFA0-4354-A965-6C13477CDE79}" type="pres">
      <dgm:prSet presAssocID="{3A3D22EA-C259-4F5A-A0B6-0EB40B25ED64}" presName="Accent1Text" presStyleLbl="node1" presStyleIdx="7" presStyleCnt="8"/>
      <dgm:spPr/>
      <dgm:t>
        <a:bodyPr/>
        <a:lstStyle/>
        <a:p>
          <a:endParaRPr lang="ru-RU"/>
        </a:p>
      </dgm:t>
    </dgm:pt>
  </dgm:ptLst>
  <dgm:cxnLst>
    <dgm:cxn modelId="{5AE6F020-B455-49B8-A62E-634A3785D736}" type="presOf" srcId="{FE752333-82D1-4CB9-8E40-4572044D8F5E}" destId="{B568CDBA-C02D-4065-A069-AF76BB9AF291}" srcOrd="0" destOrd="0" presId="urn:microsoft.com/office/officeart/2008/layout/AlternatingHexagons"/>
    <dgm:cxn modelId="{2ECFCA1E-FA1B-43CC-8D01-09F973E3C458}" type="presOf" srcId="{CF667FD5-688F-4E9C-8F7A-33D901805E02}" destId="{79391281-F885-4641-A90D-8EFF5FAF6E79}" srcOrd="0" destOrd="0" presId="urn:microsoft.com/office/officeart/2008/layout/AlternatingHexagons"/>
    <dgm:cxn modelId="{DF0416F5-5984-475D-80C1-4D483FF30430}" srcId="{883FCB89-520A-4593-B904-09AA50571008}" destId="{BE656E4C-0F56-4E93-AACF-3094B4AFA3F1}" srcOrd="0" destOrd="0" parTransId="{DBF22077-0D35-40B0-9C61-2490907A2966}" sibTransId="{D0DF53CC-AD2E-43A1-B7F0-1C05D49D8F17}"/>
    <dgm:cxn modelId="{ADE289A3-44CD-461A-9F02-516DC784AA85}" type="presOf" srcId="{883FCB89-520A-4593-B904-09AA50571008}" destId="{17FE8730-4362-43A1-A614-A05D59C61247}" srcOrd="0" destOrd="0" presId="urn:microsoft.com/office/officeart/2008/layout/AlternatingHexagons"/>
    <dgm:cxn modelId="{14CDC4B0-FD38-4680-B00E-360DBE1E8D6A}" type="presOf" srcId="{93ACF31E-D6A7-4A89-8D1C-2EC7AC96FAA6}" destId="{F230CD66-43B7-43F5-A64C-AEB687B54A63}" srcOrd="0" destOrd="0" presId="urn:microsoft.com/office/officeart/2008/layout/AlternatingHexagons"/>
    <dgm:cxn modelId="{298A8441-2664-4214-98DA-BB964A9CDEBE}" type="presOf" srcId="{3A3D22EA-C259-4F5A-A0B6-0EB40B25ED64}" destId="{3A1E503C-CFA0-4354-A965-6C13477CDE79}" srcOrd="0" destOrd="0" presId="urn:microsoft.com/office/officeart/2008/layout/AlternatingHexagons"/>
    <dgm:cxn modelId="{95A8E534-E7AA-4695-8B58-1E92491CADEE}" type="presOf" srcId="{FDD68730-F732-46CB-9901-7A7FD0623AFD}" destId="{7C832DCF-23B6-4E41-A10A-B1ED74845D30}" srcOrd="0" destOrd="0" presId="urn:microsoft.com/office/officeart/2008/layout/AlternatingHexagons"/>
    <dgm:cxn modelId="{8590EAD0-D224-4B7A-B063-99DE8CB3CAD5}" type="presOf" srcId="{C81A7BFE-D343-45F6-9829-43C42213A424}" destId="{26ACEFA9-F077-4DBF-81F8-5D23E8C8BFD5}" srcOrd="0" destOrd="0" presId="urn:microsoft.com/office/officeart/2008/layout/AlternatingHexagons"/>
    <dgm:cxn modelId="{85656BBF-405B-48BB-AC01-7A96D12910A4}" type="presOf" srcId="{BE656E4C-0F56-4E93-AACF-3094B4AFA3F1}" destId="{AC982DEA-A41B-4560-9954-780255945A42}" srcOrd="0" destOrd="0" presId="urn:microsoft.com/office/officeart/2008/layout/AlternatingHexagons"/>
    <dgm:cxn modelId="{ACC706CD-FBF9-4114-A3EE-6D11A8B4E659}" srcId="{783E49ED-81F3-469E-ABCC-12EA2662028E}" destId="{FE752333-82D1-4CB9-8E40-4572044D8F5E}" srcOrd="0" destOrd="0" parTransId="{702804BE-FDC9-4491-9890-A883EF83ACA8}" sibTransId="{730C354D-070A-4319-A9CA-5C7A744BAECB}"/>
    <dgm:cxn modelId="{16368882-9D04-4E65-BC22-4C3DDD2093C9}" type="presOf" srcId="{19ECB20B-0D76-48DF-9AE5-1E89D0D5A096}" destId="{EF397896-F6D1-4040-9744-DC69000E59B7}" srcOrd="0" destOrd="0" presId="urn:microsoft.com/office/officeart/2008/layout/AlternatingHexagons"/>
    <dgm:cxn modelId="{6B900929-D591-4C9F-A82F-E412FD106A25}" type="presOf" srcId="{E28A4D8E-D794-4274-94B3-644AFA6ADA8C}" destId="{7CE0BA86-2B17-45FC-A0D2-93EA55EB9E5E}" srcOrd="0" destOrd="0" presId="urn:microsoft.com/office/officeart/2008/layout/AlternatingHexagons"/>
    <dgm:cxn modelId="{217BFC37-0803-403D-AA60-F264F4A4040D}" type="presOf" srcId="{9426DADE-D4D1-4838-AD19-FFDC9787C236}" destId="{AF44A9E0-96A7-462B-959A-77B02E85C335}" srcOrd="0" destOrd="0" presId="urn:microsoft.com/office/officeart/2008/layout/AlternatingHexagons"/>
    <dgm:cxn modelId="{74EE185C-F9C1-45F9-9DF3-7AABA18DE575}" srcId="{93ACF31E-D6A7-4A89-8D1C-2EC7AC96FAA6}" destId="{883FCB89-520A-4593-B904-09AA50571008}" srcOrd="0" destOrd="0" parTransId="{97CCFFBB-EB98-4FE0-8AC8-5C9DBAE37D94}" sibTransId="{CF667FD5-688F-4E9C-8F7A-33D901805E02}"/>
    <dgm:cxn modelId="{753ABA48-09D5-437E-BCDF-F71719D646B0}" srcId="{E28A4D8E-D794-4274-94B3-644AFA6ADA8C}" destId="{19ECB20B-0D76-48DF-9AE5-1E89D0D5A096}" srcOrd="0" destOrd="0" parTransId="{BCCD5744-C42B-4FFF-A783-4D8E8616BA43}" sibTransId="{3AD562D7-7DF0-433B-98D7-0F156D750781}"/>
    <dgm:cxn modelId="{132B8112-BD27-4A29-BCAE-504148015710}" srcId="{93ACF31E-D6A7-4A89-8D1C-2EC7AC96FAA6}" destId="{9426DADE-D4D1-4838-AD19-FFDC9787C236}" srcOrd="3" destOrd="0" parTransId="{F6958BCA-7822-4B3E-9344-DEC9B2608C24}" sibTransId="{3A3D22EA-C259-4F5A-A0B6-0EB40B25ED64}"/>
    <dgm:cxn modelId="{74AC06DB-494F-482C-94B7-8BBC912865F2}" type="presOf" srcId="{783E49ED-81F3-469E-ABCC-12EA2662028E}" destId="{B7D19449-31AB-4818-A1E1-D97223C518EC}" srcOrd="0" destOrd="0" presId="urn:microsoft.com/office/officeart/2008/layout/AlternatingHexagons"/>
    <dgm:cxn modelId="{AB39F2DB-C52D-407C-AEE2-5BBD757F0413}" srcId="{93ACF31E-D6A7-4A89-8D1C-2EC7AC96FAA6}" destId="{E28A4D8E-D794-4274-94B3-644AFA6ADA8C}" srcOrd="2" destOrd="0" parTransId="{86D06FA8-2EAD-42DC-8634-0D32C427714E}" sibTransId="{C81A7BFE-D343-45F6-9829-43C42213A424}"/>
    <dgm:cxn modelId="{59E5C123-644E-47E7-9008-718DEC6CD2F1}" srcId="{93ACF31E-D6A7-4A89-8D1C-2EC7AC96FAA6}" destId="{783E49ED-81F3-469E-ABCC-12EA2662028E}" srcOrd="1" destOrd="0" parTransId="{A879EDBB-A328-44B6-B707-DEC3912B3A5B}" sibTransId="{FDD68730-F732-46CB-9901-7A7FD0623AFD}"/>
    <dgm:cxn modelId="{C2981A13-59C9-4D0D-829E-021CFFA0171B}" type="presParOf" srcId="{F230CD66-43B7-43F5-A64C-AEB687B54A63}" destId="{6AF832CB-5FE2-438D-9D96-93653144DFC6}" srcOrd="0" destOrd="0" presId="urn:microsoft.com/office/officeart/2008/layout/AlternatingHexagons"/>
    <dgm:cxn modelId="{484D95E1-8D3F-482A-AA2E-24CFDC0C1FC8}" type="presParOf" srcId="{6AF832CB-5FE2-438D-9D96-93653144DFC6}" destId="{17FE8730-4362-43A1-A614-A05D59C61247}" srcOrd="0" destOrd="0" presId="urn:microsoft.com/office/officeart/2008/layout/AlternatingHexagons"/>
    <dgm:cxn modelId="{84DA8AB6-CE2A-4911-9662-7E9D91F4136F}" type="presParOf" srcId="{6AF832CB-5FE2-438D-9D96-93653144DFC6}" destId="{AC982DEA-A41B-4560-9954-780255945A42}" srcOrd="1" destOrd="0" presId="urn:microsoft.com/office/officeart/2008/layout/AlternatingHexagons"/>
    <dgm:cxn modelId="{91214AD6-C8A4-4425-B7D1-E7BEFB2FE695}" type="presParOf" srcId="{6AF832CB-5FE2-438D-9D96-93653144DFC6}" destId="{47B22A4E-F36D-41DA-872C-C3FD10A7509C}" srcOrd="2" destOrd="0" presId="urn:microsoft.com/office/officeart/2008/layout/AlternatingHexagons"/>
    <dgm:cxn modelId="{660A55CD-C106-4531-B53E-DB1E088F2686}" type="presParOf" srcId="{6AF832CB-5FE2-438D-9D96-93653144DFC6}" destId="{BD04939D-8719-4259-865F-EAC57883E59A}" srcOrd="3" destOrd="0" presId="urn:microsoft.com/office/officeart/2008/layout/AlternatingHexagons"/>
    <dgm:cxn modelId="{6510C9EA-1EA4-40CD-A3C2-3527CD4F38F8}" type="presParOf" srcId="{6AF832CB-5FE2-438D-9D96-93653144DFC6}" destId="{79391281-F885-4641-A90D-8EFF5FAF6E79}" srcOrd="4" destOrd="0" presId="urn:microsoft.com/office/officeart/2008/layout/AlternatingHexagons"/>
    <dgm:cxn modelId="{33C3CB32-A9A8-423C-BA70-28F8CA3D26D8}" type="presParOf" srcId="{F230CD66-43B7-43F5-A64C-AEB687B54A63}" destId="{5525ACCB-F61F-46B7-BF71-B5DF731FB4DC}" srcOrd="1" destOrd="0" presId="urn:microsoft.com/office/officeart/2008/layout/AlternatingHexagons"/>
    <dgm:cxn modelId="{3CECF9A7-C90F-49DB-818E-22102EAA21E3}" type="presParOf" srcId="{F230CD66-43B7-43F5-A64C-AEB687B54A63}" destId="{0695B2E0-B484-4E79-AF4B-8648648DC19A}" srcOrd="2" destOrd="0" presId="urn:microsoft.com/office/officeart/2008/layout/AlternatingHexagons"/>
    <dgm:cxn modelId="{C1E0B607-E300-477C-BD20-F811449A596A}" type="presParOf" srcId="{0695B2E0-B484-4E79-AF4B-8648648DC19A}" destId="{B7D19449-31AB-4818-A1E1-D97223C518EC}" srcOrd="0" destOrd="0" presId="urn:microsoft.com/office/officeart/2008/layout/AlternatingHexagons"/>
    <dgm:cxn modelId="{122DFE05-A088-4481-9EE8-D6CC59C4B0D2}" type="presParOf" srcId="{0695B2E0-B484-4E79-AF4B-8648648DC19A}" destId="{B568CDBA-C02D-4065-A069-AF76BB9AF291}" srcOrd="1" destOrd="0" presId="urn:microsoft.com/office/officeart/2008/layout/AlternatingHexagons"/>
    <dgm:cxn modelId="{64F04B28-C4CA-4836-8953-22C8B01A5473}" type="presParOf" srcId="{0695B2E0-B484-4E79-AF4B-8648648DC19A}" destId="{19B64B7A-EB53-488E-AD40-8900DAE07C3B}" srcOrd="2" destOrd="0" presId="urn:microsoft.com/office/officeart/2008/layout/AlternatingHexagons"/>
    <dgm:cxn modelId="{A20BCC6D-06B5-4655-8FB8-D01ECBB51B19}" type="presParOf" srcId="{0695B2E0-B484-4E79-AF4B-8648648DC19A}" destId="{D273C37A-51DE-4BD7-88F6-4FCF1464C296}" srcOrd="3" destOrd="0" presId="urn:microsoft.com/office/officeart/2008/layout/AlternatingHexagons"/>
    <dgm:cxn modelId="{A54443C7-FC1F-4BAE-91EA-6FC79B35AC8E}" type="presParOf" srcId="{0695B2E0-B484-4E79-AF4B-8648648DC19A}" destId="{7C832DCF-23B6-4E41-A10A-B1ED74845D30}" srcOrd="4" destOrd="0" presId="urn:microsoft.com/office/officeart/2008/layout/AlternatingHexagons"/>
    <dgm:cxn modelId="{489AE360-E42B-47C1-8435-7D979EDCE54F}" type="presParOf" srcId="{F230CD66-43B7-43F5-A64C-AEB687B54A63}" destId="{85CE0BF3-54D2-4F71-B4EB-8F31484A0059}" srcOrd="3" destOrd="0" presId="urn:microsoft.com/office/officeart/2008/layout/AlternatingHexagons"/>
    <dgm:cxn modelId="{C4DF786E-E746-4784-B965-B4FCAB035440}" type="presParOf" srcId="{F230CD66-43B7-43F5-A64C-AEB687B54A63}" destId="{38B627BD-D6B7-4E86-BD34-62EC5FA505F4}" srcOrd="4" destOrd="0" presId="urn:microsoft.com/office/officeart/2008/layout/AlternatingHexagons"/>
    <dgm:cxn modelId="{07FDE9CD-6360-4F80-BF77-428633595ACD}" type="presParOf" srcId="{38B627BD-D6B7-4E86-BD34-62EC5FA505F4}" destId="{7CE0BA86-2B17-45FC-A0D2-93EA55EB9E5E}" srcOrd="0" destOrd="0" presId="urn:microsoft.com/office/officeart/2008/layout/AlternatingHexagons"/>
    <dgm:cxn modelId="{48CAC443-BA72-41E4-B470-16553FFBE5D7}" type="presParOf" srcId="{38B627BD-D6B7-4E86-BD34-62EC5FA505F4}" destId="{EF397896-F6D1-4040-9744-DC69000E59B7}" srcOrd="1" destOrd="0" presId="urn:microsoft.com/office/officeart/2008/layout/AlternatingHexagons"/>
    <dgm:cxn modelId="{F75990B2-8B5F-4EDF-830A-68526B67F11E}" type="presParOf" srcId="{38B627BD-D6B7-4E86-BD34-62EC5FA505F4}" destId="{34C9C618-3B19-46F4-B0F6-044EA800E7D6}" srcOrd="2" destOrd="0" presId="urn:microsoft.com/office/officeart/2008/layout/AlternatingHexagons"/>
    <dgm:cxn modelId="{28A50905-AAF7-429C-8B13-B077CEFC8958}" type="presParOf" srcId="{38B627BD-D6B7-4E86-BD34-62EC5FA505F4}" destId="{CC14E650-99A0-437F-A2C7-BDF57223CA94}" srcOrd="3" destOrd="0" presId="urn:microsoft.com/office/officeart/2008/layout/AlternatingHexagons"/>
    <dgm:cxn modelId="{F2A99FBA-D0A1-40D7-A74D-D7C2AC5AC4CA}" type="presParOf" srcId="{38B627BD-D6B7-4E86-BD34-62EC5FA505F4}" destId="{26ACEFA9-F077-4DBF-81F8-5D23E8C8BFD5}" srcOrd="4" destOrd="0" presId="urn:microsoft.com/office/officeart/2008/layout/AlternatingHexagons"/>
    <dgm:cxn modelId="{22858F2F-451A-46F1-9828-E54F101D59FD}" type="presParOf" srcId="{F230CD66-43B7-43F5-A64C-AEB687B54A63}" destId="{080D10A2-5855-409E-B0C8-876BC0B386EF}" srcOrd="5" destOrd="0" presId="urn:microsoft.com/office/officeart/2008/layout/AlternatingHexagons"/>
    <dgm:cxn modelId="{940DA6DC-DF13-4AC4-B874-B421486B3B07}" type="presParOf" srcId="{F230CD66-43B7-43F5-A64C-AEB687B54A63}" destId="{28D739D1-C624-4CB4-AD43-DD143D7C84B8}" srcOrd="6" destOrd="0" presId="urn:microsoft.com/office/officeart/2008/layout/AlternatingHexagons"/>
    <dgm:cxn modelId="{E3D973A2-60E3-472D-B250-6C4A15B19379}" type="presParOf" srcId="{28D739D1-C624-4CB4-AD43-DD143D7C84B8}" destId="{AF44A9E0-96A7-462B-959A-77B02E85C335}" srcOrd="0" destOrd="0" presId="urn:microsoft.com/office/officeart/2008/layout/AlternatingHexagons"/>
    <dgm:cxn modelId="{07E6D892-4295-4833-A285-A88617DAF04B}" type="presParOf" srcId="{28D739D1-C624-4CB4-AD43-DD143D7C84B8}" destId="{2692D35D-8F33-48A9-97B8-19F2C277AD74}" srcOrd="1" destOrd="0" presId="urn:microsoft.com/office/officeart/2008/layout/AlternatingHexagons"/>
    <dgm:cxn modelId="{95AF5095-0B74-4809-9264-A2C1BC22C5A2}" type="presParOf" srcId="{28D739D1-C624-4CB4-AD43-DD143D7C84B8}" destId="{CD5CB5CF-C9BA-449D-9A74-E9B6F089C2C6}" srcOrd="2" destOrd="0" presId="urn:microsoft.com/office/officeart/2008/layout/AlternatingHexagons"/>
    <dgm:cxn modelId="{B683AB2E-FB23-4016-8049-A5D71B672257}" type="presParOf" srcId="{28D739D1-C624-4CB4-AD43-DD143D7C84B8}" destId="{2F3D5C4F-0DA1-4D8B-A8C3-E93E07E78ABE}" srcOrd="3" destOrd="0" presId="urn:microsoft.com/office/officeart/2008/layout/AlternatingHexagons"/>
    <dgm:cxn modelId="{85EDF31E-9CD4-4378-957E-54D351AF1A12}" type="presParOf" srcId="{28D739D1-C624-4CB4-AD43-DD143D7C84B8}" destId="{3A1E503C-CFA0-4354-A965-6C13477CDE79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F70DC-22E2-4BF3-B0BC-611A468EB705}">
      <dsp:nvSpPr>
        <dsp:cNvPr id="0" name=""/>
        <dsp:cNvSpPr/>
      </dsp:nvSpPr>
      <dsp:spPr>
        <a:xfrm rot="2563609">
          <a:off x="2838547" y="2708669"/>
          <a:ext cx="581507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581507" y="21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4385D-2988-46D8-A578-C26F3EBBFE82}">
      <dsp:nvSpPr>
        <dsp:cNvPr id="0" name=""/>
        <dsp:cNvSpPr/>
      </dsp:nvSpPr>
      <dsp:spPr>
        <a:xfrm>
          <a:off x="2915714" y="1910716"/>
          <a:ext cx="647244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647244" y="21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0F381-A914-4097-81E8-B9855238FB23}">
      <dsp:nvSpPr>
        <dsp:cNvPr id="0" name=""/>
        <dsp:cNvSpPr/>
      </dsp:nvSpPr>
      <dsp:spPr>
        <a:xfrm rot="19036391">
          <a:off x="2838547" y="1112763"/>
          <a:ext cx="581507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581507" y="21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EA604-C59A-44A1-B960-06D0E57209C8}">
      <dsp:nvSpPr>
        <dsp:cNvPr id="0" name=""/>
        <dsp:cNvSpPr/>
      </dsp:nvSpPr>
      <dsp:spPr>
        <a:xfrm>
          <a:off x="1336330" y="1003112"/>
          <a:ext cx="1858099" cy="18580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90BB9E-E835-4806-A1BB-3E89B6EFFA7A}">
      <dsp:nvSpPr>
        <dsp:cNvPr id="0" name=""/>
        <dsp:cNvSpPr/>
      </dsp:nvSpPr>
      <dsp:spPr>
        <a:xfrm>
          <a:off x="3194944" y="1284"/>
          <a:ext cx="1114859" cy="1114859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358211" y="164551"/>
        <a:ext cx="788325" cy="788325"/>
      </dsp:txXfrm>
    </dsp:sp>
    <dsp:sp modelId="{B05959F1-7281-4406-890B-FCB46E00D60A}">
      <dsp:nvSpPr>
        <dsp:cNvPr id="0" name=""/>
        <dsp:cNvSpPr/>
      </dsp:nvSpPr>
      <dsp:spPr>
        <a:xfrm>
          <a:off x="4421290" y="1284"/>
          <a:ext cx="1672289" cy="111485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1" kern="1200" dirty="0" smtClean="0"/>
            <a:t>Коллективные</a:t>
          </a:r>
          <a:endParaRPr lang="ru-RU" sz="1500" kern="1200" dirty="0"/>
        </a:p>
      </dsp:txBody>
      <dsp:txXfrm>
        <a:off x="4421290" y="1284"/>
        <a:ext cx="1672289" cy="1114859"/>
      </dsp:txXfrm>
    </dsp:sp>
    <dsp:sp modelId="{96B59B7F-C3CA-4A9B-85CB-AF839352F290}">
      <dsp:nvSpPr>
        <dsp:cNvPr id="0" name=""/>
        <dsp:cNvSpPr/>
      </dsp:nvSpPr>
      <dsp:spPr>
        <a:xfrm>
          <a:off x="3562959" y="1374732"/>
          <a:ext cx="1114859" cy="1114859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726226" y="1537999"/>
        <a:ext cx="788325" cy="788325"/>
      </dsp:txXfrm>
    </dsp:sp>
    <dsp:sp modelId="{D38145C3-FC21-4696-B217-0C98CBF4B9B6}">
      <dsp:nvSpPr>
        <dsp:cNvPr id="0" name=""/>
        <dsp:cNvSpPr/>
      </dsp:nvSpPr>
      <dsp:spPr>
        <a:xfrm>
          <a:off x="4789304" y="1374732"/>
          <a:ext cx="1672289" cy="111485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1" kern="1200" dirty="0" smtClean="0"/>
            <a:t>Групповые</a:t>
          </a:r>
          <a:endParaRPr lang="ru-RU" sz="1500" i="1" kern="1200" dirty="0"/>
        </a:p>
      </dsp:txBody>
      <dsp:txXfrm>
        <a:off x="4789304" y="1374732"/>
        <a:ext cx="1672289" cy="1114859"/>
      </dsp:txXfrm>
    </dsp:sp>
    <dsp:sp modelId="{1DF8E22F-C82B-4CED-8DC7-E29EF6B0F87E}">
      <dsp:nvSpPr>
        <dsp:cNvPr id="0" name=""/>
        <dsp:cNvSpPr/>
      </dsp:nvSpPr>
      <dsp:spPr>
        <a:xfrm>
          <a:off x="3194944" y="2748180"/>
          <a:ext cx="1114859" cy="1114859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358211" y="2911447"/>
        <a:ext cx="788325" cy="788325"/>
      </dsp:txXfrm>
    </dsp:sp>
    <dsp:sp modelId="{5EB3D9F3-C04F-42A4-91F3-7BFDDB4D9D06}">
      <dsp:nvSpPr>
        <dsp:cNvPr id="0" name=""/>
        <dsp:cNvSpPr/>
      </dsp:nvSpPr>
      <dsp:spPr>
        <a:xfrm>
          <a:off x="4421290" y="2748180"/>
          <a:ext cx="1672289" cy="111485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i="1" kern="1200" dirty="0" smtClean="0"/>
            <a:t>Индивидуальные</a:t>
          </a:r>
          <a:endParaRPr lang="ru-RU" sz="1500" kern="1200" dirty="0" smtClean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4421290" y="2748180"/>
        <a:ext cx="1672289" cy="1114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E8730-4362-43A1-A614-A05D59C61247}">
      <dsp:nvSpPr>
        <dsp:cNvPr id="0" name=""/>
        <dsp:cNvSpPr/>
      </dsp:nvSpPr>
      <dsp:spPr>
        <a:xfrm rot="5400000">
          <a:off x="2690153" y="72060"/>
          <a:ext cx="1074904" cy="9351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2905752" y="169697"/>
        <a:ext cx="643706" cy="739892"/>
      </dsp:txXfrm>
    </dsp:sp>
    <dsp:sp modelId="{AC982DEA-A41B-4560-9954-780255945A42}">
      <dsp:nvSpPr>
        <dsp:cNvPr id="0" name=""/>
        <dsp:cNvSpPr/>
      </dsp:nvSpPr>
      <dsp:spPr>
        <a:xfrm>
          <a:off x="3723566" y="217172"/>
          <a:ext cx="1199593" cy="644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 smtClean="0"/>
            <a:t>Педагогические техники формирования УУД на уроке</a:t>
          </a:r>
          <a:endParaRPr lang="ru-RU" sz="1000" b="1" kern="1200" dirty="0"/>
        </a:p>
      </dsp:txBody>
      <dsp:txXfrm>
        <a:off x="3723566" y="217172"/>
        <a:ext cx="1199593" cy="644942"/>
      </dsp:txXfrm>
    </dsp:sp>
    <dsp:sp modelId="{79391281-F885-4641-A90D-8EFF5FAF6E79}">
      <dsp:nvSpPr>
        <dsp:cNvPr id="0" name=""/>
        <dsp:cNvSpPr/>
      </dsp:nvSpPr>
      <dsp:spPr>
        <a:xfrm rot="5400000">
          <a:off x="1680173" y="72060"/>
          <a:ext cx="1074904" cy="935166"/>
        </a:xfrm>
        <a:prstGeom prst="hexagon">
          <a:avLst>
            <a:gd name="adj" fmla="val 25000"/>
            <a:gd name="vf" fmla="val 11547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895772" y="169697"/>
        <a:ext cx="643706" cy="739892"/>
      </dsp:txXfrm>
    </dsp:sp>
    <dsp:sp modelId="{B7D19449-31AB-4818-A1E1-D97223C518EC}">
      <dsp:nvSpPr>
        <dsp:cNvPr id="0" name=""/>
        <dsp:cNvSpPr/>
      </dsp:nvSpPr>
      <dsp:spPr>
        <a:xfrm rot="5400000">
          <a:off x="2183228" y="984439"/>
          <a:ext cx="1074904" cy="9351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2398827" y="1082076"/>
        <a:ext cx="643706" cy="739892"/>
      </dsp:txXfrm>
    </dsp:sp>
    <dsp:sp modelId="{B568CDBA-C02D-4065-A069-AF76BB9AF291}">
      <dsp:nvSpPr>
        <dsp:cNvPr id="0" name=""/>
        <dsp:cNvSpPr/>
      </dsp:nvSpPr>
      <dsp:spPr>
        <a:xfrm>
          <a:off x="971730" y="1147048"/>
          <a:ext cx="1160896" cy="644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kern="1200" dirty="0" smtClean="0"/>
            <a:t>Формула успеха" или смысловое чтение как способ формирования УУД</a:t>
          </a:r>
          <a:endParaRPr lang="ru-RU" sz="900" b="1" kern="1200" dirty="0"/>
        </a:p>
      </dsp:txBody>
      <dsp:txXfrm>
        <a:off x="971730" y="1147048"/>
        <a:ext cx="1160896" cy="644942"/>
      </dsp:txXfrm>
    </dsp:sp>
    <dsp:sp modelId="{7C832DCF-23B6-4E41-A10A-B1ED74845D30}">
      <dsp:nvSpPr>
        <dsp:cNvPr id="0" name=""/>
        <dsp:cNvSpPr/>
      </dsp:nvSpPr>
      <dsp:spPr>
        <a:xfrm rot="5400000">
          <a:off x="3193208" y="984439"/>
          <a:ext cx="1074904" cy="935166"/>
        </a:xfrm>
        <a:prstGeom prst="hexagon">
          <a:avLst>
            <a:gd name="adj" fmla="val 25000"/>
            <a:gd name="vf" fmla="val 11547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3408807" y="1082076"/>
        <a:ext cx="643706" cy="739892"/>
      </dsp:txXfrm>
    </dsp:sp>
    <dsp:sp modelId="{7CE0BA86-2B17-45FC-A0D2-93EA55EB9E5E}">
      <dsp:nvSpPr>
        <dsp:cNvPr id="0" name=""/>
        <dsp:cNvSpPr/>
      </dsp:nvSpPr>
      <dsp:spPr>
        <a:xfrm rot="5400000">
          <a:off x="2690153" y="1896818"/>
          <a:ext cx="1074904" cy="9351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2905752" y="1994455"/>
        <a:ext cx="643706" cy="739892"/>
      </dsp:txXfrm>
    </dsp:sp>
    <dsp:sp modelId="{EF397896-F6D1-4040-9744-DC69000E59B7}">
      <dsp:nvSpPr>
        <dsp:cNvPr id="0" name=""/>
        <dsp:cNvSpPr/>
      </dsp:nvSpPr>
      <dsp:spPr>
        <a:xfrm>
          <a:off x="3723566" y="2041930"/>
          <a:ext cx="1199593" cy="644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kern="1200" dirty="0" smtClean="0"/>
            <a:t>Перевёрнутый класс-инновационная форма обучения</a:t>
          </a:r>
          <a:endParaRPr lang="ru-RU" sz="900" b="1" kern="1200" dirty="0"/>
        </a:p>
      </dsp:txBody>
      <dsp:txXfrm>
        <a:off x="3723566" y="2041930"/>
        <a:ext cx="1199593" cy="644942"/>
      </dsp:txXfrm>
    </dsp:sp>
    <dsp:sp modelId="{26ACEFA9-F077-4DBF-81F8-5D23E8C8BFD5}">
      <dsp:nvSpPr>
        <dsp:cNvPr id="0" name=""/>
        <dsp:cNvSpPr/>
      </dsp:nvSpPr>
      <dsp:spPr>
        <a:xfrm rot="5400000">
          <a:off x="1680173" y="1896818"/>
          <a:ext cx="1074904" cy="935166"/>
        </a:xfrm>
        <a:prstGeom prst="hexagon">
          <a:avLst>
            <a:gd name="adj" fmla="val 25000"/>
            <a:gd name="vf" fmla="val 11547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895772" y="1994455"/>
        <a:ext cx="643706" cy="739892"/>
      </dsp:txXfrm>
    </dsp:sp>
    <dsp:sp modelId="{AF44A9E0-96A7-462B-959A-77B02E85C335}">
      <dsp:nvSpPr>
        <dsp:cNvPr id="0" name=""/>
        <dsp:cNvSpPr/>
      </dsp:nvSpPr>
      <dsp:spPr>
        <a:xfrm rot="5400000">
          <a:off x="2183228" y="2809197"/>
          <a:ext cx="1074904" cy="9351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-5400000">
        <a:off x="2398827" y="2906834"/>
        <a:ext cx="643706" cy="739892"/>
      </dsp:txXfrm>
    </dsp:sp>
    <dsp:sp modelId="{2692D35D-8F33-48A9-97B8-19F2C277AD74}">
      <dsp:nvSpPr>
        <dsp:cNvPr id="0" name=""/>
        <dsp:cNvSpPr/>
      </dsp:nvSpPr>
      <dsp:spPr>
        <a:xfrm>
          <a:off x="1053503" y="2954309"/>
          <a:ext cx="1160896" cy="644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E503C-CFA0-4354-A965-6C13477CDE79}">
      <dsp:nvSpPr>
        <dsp:cNvPr id="0" name=""/>
        <dsp:cNvSpPr/>
      </dsp:nvSpPr>
      <dsp:spPr>
        <a:xfrm rot="5400000">
          <a:off x="3193208" y="2809197"/>
          <a:ext cx="1074904" cy="935166"/>
        </a:xfrm>
        <a:prstGeom prst="hexagon">
          <a:avLst>
            <a:gd name="adj" fmla="val 25000"/>
            <a:gd name="vf" fmla="val 11547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3408807" y="2906834"/>
        <a:ext cx="643706" cy="739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07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07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73FD9-3C6B-484F-BA7A-4311D154A998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73198"/>
            <a:ext cx="4310486" cy="3407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473198"/>
            <a:ext cx="4310486" cy="3407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50127-E114-487B-A083-BF1CD4672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7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45013" cy="2555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94728" y="3237191"/>
            <a:ext cx="7957820" cy="306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68711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45013" cy="2555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94728" y="3237191"/>
            <a:ext cx="7957820" cy="3066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45013" cy="2555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94728" y="3237191"/>
            <a:ext cx="7957820" cy="3066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45013" cy="2555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94728" y="3237191"/>
            <a:ext cx="7957820" cy="3066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45013" cy="2555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994728" y="3237191"/>
            <a:ext cx="7957820" cy="3066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45013" cy="2555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994728" y="3237191"/>
            <a:ext cx="7957820" cy="3066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45013" cy="2555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994728" y="3237191"/>
            <a:ext cx="7957820" cy="3066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45013" cy="2555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994728" y="3237191"/>
            <a:ext cx="7957820" cy="3066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45013" cy="2555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994728" y="3237191"/>
            <a:ext cx="7957820" cy="3066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45013" cy="2555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994728" y="3237191"/>
            <a:ext cx="7957820" cy="3066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45013" cy="2555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94728" y="3237191"/>
            <a:ext cx="7957820" cy="3066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45013" cy="2555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994728" y="3237191"/>
            <a:ext cx="7957820" cy="3066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45013" cy="2555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94728" y="3237191"/>
            <a:ext cx="7957820" cy="3066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1025" y="-11025"/>
            <a:ext cx="9144000" cy="5143500"/>
          </a:xfrm>
          <a:prstGeom prst="rect">
            <a:avLst/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0" t="0" r="0" b="0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8700">
              <a:alpha val="85380"/>
            </a:srgbClr>
          </a:solidFill>
          <a:ln>
            <a:noFill/>
          </a:ln>
        </p:spPr>
      </p:sp>
      <p:sp>
        <p:nvSpPr>
          <p:cNvPr id="12" name="Shape 12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Shape 13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87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0" t="0" r="0" b="0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17" name="Shape 17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8" name="Shape 18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028475" y="2345350"/>
            <a:ext cx="5220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028475" y="3449650"/>
            <a:ext cx="52200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44050" y="-38100"/>
            <a:ext cx="4139800" cy="5192625"/>
          </a:xfrm>
          <a:custGeom>
            <a:avLst/>
            <a:gdLst/>
            <a:ahLst/>
            <a:cxnLst/>
            <a:rect l="0" t="0" r="0" b="0"/>
            <a:pathLst>
              <a:path w="165592" h="207705" extrusionOk="0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23" name="Shape 23"/>
          <p:cNvSpPr/>
          <p:nvPr/>
        </p:nvSpPr>
        <p:spPr>
          <a:xfrm flipH="1">
            <a:off x="-647600" y="-14750"/>
            <a:ext cx="24819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990375" y="1021950"/>
            <a:ext cx="7343100" cy="33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57200" rtl="0">
              <a:spcBef>
                <a:spcPts val="600"/>
              </a:spcBef>
              <a:spcAft>
                <a:spcPts val="0"/>
              </a:spcAft>
              <a:buSzPts val="3600"/>
              <a:buChar char="▸"/>
              <a:defRPr sz="3600" i="1"/>
            </a:lvl1pPr>
            <a:lvl2pPr marL="914400" lvl="1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2pPr>
            <a:lvl3pPr marL="1371600" lvl="2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3pPr>
            <a:lvl4pPr marL="1828800" lvl="3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4pPr>
            <a:lvl5pPr marL="2286000" lvl="4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5pPr>
            <a:lvl6pPr marL="2743200" lvl="5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6pPr>
            <a:lvl7pPr marL="3200400" lvl="6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7pPr>
            <a:lvl8pPr marL="3657600" lvl="7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8pPr>
            <a:lvl9pPr marL="4114800" lvl="8" indent="-45720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9pPr>
          </a:lstStyle>
          <a:p>
            <a:endParaRPr/>
          </a:p>
        </p:txBody>
      </p:sp>
      <p:sp>
        <p:nvSpPr>
          <p:cNvPr id="25" name="Shape 25"/>
          <p:cNvSpPr txBox="1"/>
          <p:nvPr/>
        </p:nvSpPr>
        <p:spPr>
          <a:xfrm>
            <a:off x="-121150" y="-271850"/>
            <a:ext cx="1955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5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6" name="Shape 26"/>
          <p:cNvSpPr/>
          <p:nvPr/>
        </p:nvSpPr>
        <p:spPr>
          <a:xfrm flipH="1">
            <a:off x="1440947" y="-14750"/>
            <a:ext cx="7458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6957299" y="4394650"/>
            <a:ext cx="26439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 txBox="1"/>
          <p:nvPr/>
        </p:nvSpPr>
        <p:spPr>
          <a:xfrm>
            <a:off x="6957475" y="4137550"/>
            <a:ext cx="2186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”</a:t>
            </a:r>
            <a:endParaRPr sz="15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9" name="Shape 29"/>
          <p:cNvSpPr/>
          <p:nvPr/>
        </p:nvSpPr>
        <p:spPr>
          <a:xfrm flipH="1">
            <a:off x="6626547" y="4394650"/>
            <a:ext cx="7458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32" name="Shape 32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42" name="Shape 42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04949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74" name="Shape 74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verted">
  <p:cSld name="BLANK_1">
    <p:bg>
      <p:bgPr>
        <a:solidFill>
          <a:srgbClr val="22222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</p:sp>
      <p:sp>
        <p:nvSpPr>
          <p:cNvPr id="97" name="Shape 97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1885950"/>
            <a:ext cx="9144000" cy="8001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1885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77391"/>
            <a:ext cx="4162425" cy="306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2400300"/>
            <a:ext cx="9144000" cy="274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1"/>
            <a:ext cx="1981200" cy="145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2"/>
          <a:stretch>
            <a:fillRect/>
          </a:stretch>
        </p:blipFill>
        <p:spPr bwMode="auto">
          <a:xfrm>
            <a:off x="6781800" y="1153716"/>
            <a:ext cx="2057400" cy="14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"/>
          <a:stretch>
            <a:fillRect/>
          </a:stretch>
        </p:blipFill>
        <p:spPr bwMode="auto">
          <a:xfrm>
            <a:off x="4419600" y="1829991"/>
            <a:ext cx="4495800" cy="285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514350"/>
            <a:ext cx="8229600" cy="1143000"/>
          </a:xfrm>
        </p:spPr>
        <p:txBody>
          <a:bodyPr/>
          <a:lstStyle>
            <a:lvl1pPr>
              <a:defRPr sz="55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943100"/>
            <a:ext cx="5715000" cy="40005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57600"/>
            <a:ext cx="138271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4914901"/>
            <a:ext cx="2133600" cy="1262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4914901"/>
            <a:ext cx="2895600" cy="1262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4914901"/>
            <a:ext cx="1066800" cy="126206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DFD54AF-0FDA-4155-A25C-7D7AD81B33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001000" y="4811316"/>
            <a:ext cx="861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</p:spTree>
    <p:extLst>
      <p:ext uri="{BB962C8B-B14F-4D97-AF65-F5344CB8AC3E}">
        <p14:creationId xmlns:p14="http://schemas.microsoft.com/office/powerpoint/2010/main" val="2775601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3000"/>
              <a:buFont typeface="Roboto"/>
              <a:buChar char="▸"/>
              <a:defRPr sz="30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8" r:id="rId7"/>
    <p:sldLayoutId id="2147483660" r:id="rId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ayansk-cro.ru/12-proekty/638-csetevoj-professionalnyj-proekt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323528" y="195486"/>
            <a:ext cx="6207821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Результаты работы городских профессиональных педагогических объединений и сообществ  в </a:t>
            </a:r>
            <a:r>
              <a:rPr lang="ru-RU" sz="4000" dirty="0"/>
              <a:t>2017-18 </a:t>
            </a:r>
            <a:r>
              <a:rPr lang="ru-RU" sz="4000" dirty="0" smtClean="0"/>
              <a:t>учебном году</a:t>
            </a:r>
            <a:endParaRPr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07504" y="87474"/>
            <a:ext cx="7776864" cy="1674186"/>
          </a:xfrm>
        </p:spPr>
        <p:txBody>
          <a:bodyPr/>
          <a:lstStyle/>
          <a:p>
            <a:r>
              <a:rPr lang="ru-RU" sz="2400" dirty="0" smtClean="0"/>
              <a:t>МЕЖРЕГИОНАЛЬНЫЙ  ВЕБ-МАРАФОН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 smtClean="0">
                <a:solidFill>
                  <a:schemeClr val="tx1"/>
                </a:solidFill>
              </a:rPr>
              <a:t>ПО СОВМЕСТНОМУ </a:t>
            </a:r>
            <a:r>
              <a:rPr lang="ru-RU" sz="2400" dirty="0" smtClean="0">
                <a:solidFill>
                  <a:srgbClr val="C00000"/>
                </a:solidFill>
              </a:rPr>
              <a:t>ПРОЕКТИРОВАНИЮ СРЕДЫ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И СОЗДАНИЮ </a:t>
            </a:r>
            <a:r>
              <a:rPr lang="ru-RU" sz="2400" dirty="0" smtClean="0">
                <a:solidFill>
                  <a:srgbClr val="C00000"/>
                </a:solidFill>
              </a:rPr>
              <a:t>БАНКА ЭФФЕКТИВНЫХ РЕШЕНИЙ </a:t>
            </a:r>
            <a:r>
              <a:rPr lang="ru-RU" sz="2400" dirty="0" smtClean="0">
                <a:solidFill>
                  <a:schemeClr val="tx1"/>
                </a:solidFill>
              </a:rPr>
              <a:t>ПО ПРЕДМЕТНЫМ И МЕТАПРЕДМЕТНЫМ ОБЛАСТЯМ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851670"/>
            <a:ext cx="4320480" cy="1458162"/>
          </a:xfrm>
        </p:spPr>
        <p:txBody>
          <a:bodyPr/>
          <a:lstStyle/>
          <a:p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в рамках реализации государственной программы Российской Федерации «Развитие образования» </a:t>
            </a:r>
          </a:p>
          <a:p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</a:rPr>
              <a:t>по направлению модернизации технологий и содержания обучения в соответствии с новым федеральным государственным образовательным стандартом посредством разработки концепций модернизации конкретных областей, поддержки региональных программ развития образования и поддержки сетевых методических объединений </a:t>
            </a:r>
          </a:p>
          <a:p>
            <a:endParaRPr lang="en-US" sz="1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20272" y="4677984"/>
            <a:ext cx="2123728" cy="465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27 ИЮНЯ 2018Г.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91" y="1"/>
            <a:ext cx="1604313" cy="7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899592" y="265512"/>
            <a:ext cx="7499548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«Десятка» лучших образовательных </a:t>
            </a:r>
            <a:r>
              <a:rPr 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</a:t>
            </a:r>
            <a:endParaRPr sz="2800" dirty="0"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15566"/>
            <a:ext cx="7854131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55576" y="2571750"/>
            <a:ext cx="7854131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5576" y="3363838"/>
            <a:ext cx="7854131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55576" y="2571750"/>
            <a:ext cx="0" cy="792088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8609707" y="2571750"/>
            <a:ext cx="0" cy="792088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ятно 1 20"/>
          <p:cNvSpPr/>
          <p:nvPr/>
        </p:nvSpPr>
        <p:spPr>
          <a:xfrm>
            <a:off x="107504" y="2683688"/>
            <a:ext cx="648072" cy="594066"/>
          </a:xfrm>
          <a:prstGeom prst="irregularSeal1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ятно 1 25"/>
          <p:cNvSpPr/>
          <p:nvPr/>
        </p:nvSpPr>
        <p:spPr>
          <a:xfrm>
            <a:off x="69487" y="1113588"/>
            <a:ext cx="686089" cy="702078"/>
          </a:xfrm>
          <a:prstGeom prst="irregularSeal1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Пятно 1 26"/>
          <p:cNvSpPr/>
          <p:nvPr/>
        </p:nvSpPr>
        <p:spPr>
          <a:xfrm>
            <a:off x="107504" y="1977684"/>
            <a:ext cx="648072" cy="594066"/>
          </a:xfrm>
          <a:prstGeom prst="irregularSeal1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323528" y="339502"/>
            <a:ext cx="6207821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ru-RU" sz="24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Итоговый образовательный продукт</a:t>
            </a:r>
            <a:r>
              <a:rPr lang="ru-RU" sz="2400" b="1" i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2400" b="1" i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сборник лучших образовательных практик в условиях обсуждения и реализации Концепций преподавания предметов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609C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(издание в октябре 2018 г.</a:t>
            </a:r>
            <a:br>
              <a:rPr lang="ru-RU" sz="2400" i="1" dirty="0">
                <a:solidFill>
                  <a:srgbClr val="609C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609C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рассылка экземпляров авторам практик –в ноябре 2018 г</a:t>
            </a:r>
            <a:r>
              <a:rPr lang="ru-RU" sz="2400" i="1" dirty="0" smtClean="0">
                <a:solidFill>
                  <a:srgbClr val="609C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ru-RU" sz="2800" i="1" dirty="0">
                <a:solidFill>
                  <a:srgbClr val="609C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>
                <a:solidFill>
                  <a:srgbClr val="609C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1400" dirty="0">
              <a:solidFill>
                <a:srgbClr val="609C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3636409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14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539552" y="987574"/>
            <a:ext cx="7775148" cy="33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sz="2400" dirty="0" smtClean="0"/>
              <a:t>Каким образом в настоящее время педагогам соответствовать тем требованиям, которые предъявляет </a:t>
            </a:r>
            <a:r>
              <a:rPr lang="ru-RU" sz="2400" dirty="0" err="1" smtClean="0"/>
              <a:t>Профстандарт</a:t>
            </a:r>
            <a:r>
              <a:rPr lang="ru-RU" sz="2400" dirty="0" smtClean="0"/>
              <a:t> ? </a:t>
            </a:r>
            <a:endParaRPr lang="ru-RU" sz="2400" dirty="0"/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/>
              <a:t>Как обеспечить качество освоения ООП и реализаци</a:t>
            </a:r>
            <a:r>
              <a:rPr lang="ru-RU" sz="2400" dirty="0" smtClean="0">
                <a:latin typeface="+mn-lt"/>
                <a:ea typeface="Roboto" panose="020B0604020202020204" charset="0"/>
              </a:rPr>
              <a:t>ю</a:t>
            </a:r>
            <a:r>
              <a:rPr lang="ru-RU" sz="2400" dirty="0" smtClean="0"/>
              <a:t> (муниципальной системы оценки качества образования)</a:t>
            </a:r>
            <a:r>
              <a:rPr lang="ru-RU" sz="2400" dirty="0" smtClean="0">
                <a:latin typeface="+mn-lt"/>
                <a:ea typeface="Roboto" panose="020B0604020202020204" charset="0"/>
              </a:rPr>
              <a:t>М</a:t>
            </a:r>
            <a:r>
              <a:rPr lang="ru-RU" sz="2400" dirty="0" smtClean="0"/>
              <a:t>СОКО?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/>
              <a:t>Что для этого нужно сделать и смогут ли оказать помощь педагогам  на муниципальном уровне  органы управления образованием города?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043608" y="267494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dirty="0" smtClean="0"/>
              <a:t>Спасибо за внимание!</a:t>
            </a:r>
            <a:endParaRPr sz="3600" dirty="0"/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9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 idx="4294967295"/>
          </p:nvPr>
        </p:nvSpPr>
        <p:spPr>
          <a:xfrm>
            <a:off x="3779912" y="151800"/>
            <a:ext cx="3550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 smtClean="0">
                <a:solidFill>
                  <a:srgbClr val="FF8700"/>
                </a:solidFill>
              </a:rPr>
              <a:t>Цель </a:t>
            </a:r>
            <a:endParaRPr sz="5400" dirty="0">
              <a:solidFill>
                <a:srgbClr val="FF8700"/>
              </a:solidFill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ubTitle" idx="4294967295"/>
          </p:nvPr>
        </p:nvSpPr>
        <p:spPr>
          <a:xfrm>
            <a:off x="3779912" y="1203598"/>
            <a:ext cx="5220072" cy="19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формирование </a:t>
            </a:r>
            <a:r>
              <a:rPr lang="ru-RU" sz="2400" dirty="0">
                <a:solidFill>
                  <a:schemeClr val="bg1"/>
                </a:solidFill>
              </a:rPr>
              <a:t>информационно-образовательного пространства города, </a:t>
            </a:r>
            <a:r>
              <a:rPr lang="ru-RU" sz="2400" dirty="0" smtClean="0">
                <a:solidFill>
                  <a:schemeClr val="bg1"/>
                </a:solidFill>
              </a:rPr>
              <a:t>создание </a:t>
            </a:r>
            <a:r>
              <a:rPr lang="ru-RU" sz="2400" dirty="0">
                <a:solidFill>
                  <a:schemeClr val="bg1"/>
                </a:solidFill>
              </a:rPr>
              <a:t>условий для профессионально-личностного роста </a:t>
            </a:r>
            <a:r>
              <a:rPr lang="ru-RU" sz="2400" dirty="0" smtClean="0">
                <a:solidFill>
                  <a:schemeClr val="bg1"/>
                </a:solidFill>
              </a:rPr>
              <a:t>педагогов в условиях стандартизации Российского образования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22" name="Shape 122" descr="10.jpg"/>
          <p:cNvPicPr preferRelativeResize="0"/>
          <p:nvPr/>
        </p:nvPicPr>
        <p:blipFill rotWithShape="1">
          <a:blip r:embed="rId3">
            <a:alphaModFix/>
          </a:blip>
          <a:srcRect l="11422" t="22161" r="20220" b="9481"/>
          <a:stretch/>
        </p:blipFill>
        <p:spPr>
          <a:xfrm flipH="1">
            <a:off x="251520" y="731700"/>
            <a:ext cx="3742800" cy="2105400"/>
          </a:xfrm>
          <a:prstGeom prst="parallelogram">
            <a:avLst>
              <a:gd name="adj" fmla="val 51555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99592" y="123478"/>
            <a:ext cx="7574400" cy="10027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600" dirty="0" smtClean="0"/>
              <a:t>Пилотный  проект </a:t>
            </a:r>
            <a:r>
              <a:rPr lang="ru-RU" sz="1600" dirty="0"/>
              <a:t>«Профессиональные объединения педагогов города Саянска как структурные компоненты информационно-образовательного пространства города»</a:t>
            </a:r>
            <a:endParaRPr sz="1600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323528" y="987574"/>
            <a:ext cx="3481200" cy="17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 b="1" dirty="0" smtClean="0">
                <a:highlight>
                  <a:srgbClr val="FF8700"/>
                </a:highlight>
              </a:rPr>
              <a:t>«Профи 2020»       ГППО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highlight>
                <a:srgbClr val="FF8700"/>
              </a:highlight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4717804" y="2067694"/>
            <a:ext cx="4410503" cy="17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b="1" dirty="0" smtClean="0">
                <a:highlight>
                  <a:srgbClr val="FF8700"/>
                </a:highlight>
              </a:rPr>
              <a:t>Городские сетевые </a:t>
            </a:r>
            <a:r>
              <a:rPr lang="ru-RU" sz="1800" b="1" dirty="0">
                <a:highlight>
                  <a:srgbClr val="FF8700"/>
                </a:highlight>
              </a:rPr>
              <a:t>педагогические </a:t>
            </a:r>
            <a:r>
              <a:rPr lang="ru-RU" sz="1800" b="1" dirty="0" smtClean="0">
                <a:highlight>
                  <a:srgbClr val="FF8700"/>
                </a:highlight>
              </a:rPr>
              <a:t>сообщества</a:t>
            </a:r>
            <a:endParaRPr sz="1800" b="1" dirty="0">
              <a:highlight>
                <a:srgbClr val="FF8700"/>
              </a:highlight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1491630"/>
            <a:ext cx="5042088" cy="34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043608" y="267494"/>
            <a:ext cx="7272808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Работа ГППО на уровне баланса традиций и перемен</a:t>
            </a:r>
            <a:endParaRPr dirty="0"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43608" y="1131590"/>
            <a:ext cx="7581900" cy="3648300"/>
          </a:xfrm>
          <a:noFill/>
        </p:spPr>
        <p:txBody>
          <a:bodyPr/>
          <a:lstStyle/>
          <a:p>
            <a:pPr marL="38100" indent="0">
              <a:buNone/>
            </a:pP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46100974"/>
              </p:ext>
            </p:extLst>
          </p:nvPr>
        </p:nvGraphicFramePr>
        <p:xfrm>
          <a:off x="1187624" y="7715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043608" y="267494"/>
            <a:ext cx="7272808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Формы работы ГППО</a:t>
            </a:r>
            <a:endParaRPr dirty="0"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80950832"/>
              </p:ext>
            </p:extLst>
          </p:nvPr>
        </p:nvGraphicFramePr>
        <p:xfrm>
          <a:off x="1115616" y="987574"/>
          <a:ext cx="7797924" cy="3864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493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945" y="339502"/>
            <a:ext cx="3322055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-756592" y="0"/>
            <a:ext cx="7575973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lvl="0" algn="ctr"/>
            <a:r>
              <a:rPr lang="ru-RU" sz="2400" b="1" dirty="0" smtClean="0"/>
              <a:t>Профессиональный проект </a:t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/>
              <a:t>Педагогическая лаборатория успеха»</a:t>
            </a:r>
            <a:endParaRPr sz="2400" b="1" dirty="0"/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0" y="1563638"/>
            <a:ext cx="9036496" cy="3024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организация </a:t>
            </a:r>
            <a:r>
              <a:rPr lang="ru-RU" sz="2000" b="1" dirty="0"/>
              <a:t>сетевых городских педагогических </a:t>
            </a:r>
            <a:r>
              <a:rPr lang="ru-RU" sz="2000" b="1" dirty="0" smtClean="0"/>
              <a:t>сообществ;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метапредметность</a:t>
            </a:r>
            <a:r>
              <a:rPr lang="ru-RU" sz="2000" b="1" dirty="0" smtClean="0"/>
              <a:t> решаемых проблем;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стимулирование </a:t>
            </a:r>
            <a:r>
              <a:rPr lang="ru-RU" sz="2000" b="1" dirty="0"/>
              <a:t>педагогов на непрерывное </a:t>
            </a:r>
            <a:r>
              <a:rPr lang="ru-RU" sz="2000" b="1" dirty="0" smtClean="0"/>
              <a:t>образование;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освоение </a:t>
            </a:r>
            <a:r>
              <a:rPr lang="ru-RU" sz="2000" b="1" dirty="0"/>
              <a:t>возможностей современных </a:t>
            </a:r>
            <a:r>
              <a:rPr lang="ru-RU" sz="2000" b="1" dirty="0" smtClean="0"/>
              <a:t>ИКТ технологий;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популяризация </a:t>
            </a:r>
            <a:r>
              <a:rPr lang="ru-RU" sz="2000" b="1" dirty="0"/>
              <a:t>инновационного опыта </a:t>
            </a:r>
            <a:r>
              <a:rPr lang="ru-RU" sz="2000" b="1" dirty="0" smtClean="0"/>
              <a:t>педагогов;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создание </a:t>
            </a:r>
            <a:r>
              <a:rPr lang="ru-RU" sz="2000" b="1" dirty="0"/>
              <a:t>открытых информационных баз педагогических разработок: </a:t>
            </a:r>
            <a:r>
              <a:rPr lang="ru-RU" sz="2000" b="1" u="sng" dirty="0">
                <a:hlinkClick r:id="rId4"/>
              </a:rPr>
              <a:t>http://sayansk-cro.ru/12-proekty/638-csetevoj-professionalnyj-proekt.html</a:t>
            </a:r>
            <a:r>
              <a:rPr lang="ru-RU" sz="2000" b="1" u="sng" dirty="0"/>
              <a:t>.</a:t>
            </a:r>
            <a:r>
              <a:rPr lang="ru-RU" sz="2000" b="1" dirty="0"/>
              <a:t> </a:t>
            </a:r>
            <a:endParaRPr sz="2000" b="1" dirty="0"/>
          </a:p>
        </p:txBody>
      </p:sp>
      <p:sp>
        <p:nvSpPr>
          <p:cNvPr id="129" name="Shape 129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147814"/>
            <a:ext cx="8856984" cy="1159800"/>
          </a:xfrm>
        </p:spPr>
        <p:txBody>
          <a:bodyPr/>
          <a:lstStyle/>
          <a:p>
            <a:r>
              <a:rPr lang="ru-RU" sz="3200" b="1" dirty="0">
                <a:highlight>
                  <a:srgbClr val="FF8700"/>
                </a:highlight>
              </a:rPr>
              <a:t>Городские сетевые педагогические </a:t>
            </a:r>
            <a:r>
              <a:rPr lang="ru-RU" sz="3200" b="1" dirty="0" smtClean="0">
                <a:highlight>
                  <a:srgbClr val="FF8700"/>
                </a:highlight>
              </a:rPr>
              <a:t>сообщества</a:t>
            </a:r>
            <a:endParaRPr lang="ru-RU" sz="32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57449648"/>
              </p:ext>
            </p:extLst>
          </p:nvPr>
        </p:nvGraphicFramePr>
        <p:xfrm>
          <a:off x="1331640" y="51470"/>
          <a:ext cx="597666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736" y="3075806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/>
              <a:t>Урок иностранного языка в новом формате</a:t>
            </a:r>
          </a:p>
        </p:txBody>
      </p:sp>
    </p:spTree>
    <p:extLst>
      <p:ext uri="{BB962C8B-B14F-4D97-AF65-F5344CB8AC3E}">
        <p14:creationId xmlns:p14="http://schemas.microsoft.com/office/powerpoint/2010/main" val="322516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995492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Участие в городских профессиональных сетевых педагогических сообществах позволило </a:t>
            </a:r>
            <a:r>
              <a:rPr lang="ru-RU" dirty="0" smtClean="0"/>
              <a:t>учителям: </a:t>
            </a:r>
            <a:endParaRPr dirty="0"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507" y="1563638"/>
            <a:ext cx="4355975" cy="33123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общаться друг с </a:t>
            </a:r>
            <a:r>
              <a:rPr lang="ru-RU" sz="2000" dirty="0" smtClean="0"/>
              <a:t>другом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р</a:t>
            </a:r>
            <a:r>
              <a:rPr lang="ru-RU" sz="2000" dirty="0" smtClean="0"/>
              <a:t>ешать </a:t>
            </a:r>
            <a:r>
              <a:rPr lang="ru-RU" sz="2000" dirty="0"/>
              <a:t>профессиональные </a:t>
            </a:r>
            <a:r>
              <a:rPr lang="ru-RU" sz="2000" dirty="0" smtClean="0"/>
              <a:t>вопросы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реализовать себя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повысить </a:t>
            </a:r>
            <a:r>
              <a:rPr lang="ru-RU" sz="2000" dirty="0"/>
              <a:t>свой </a:t>
            </a:r>
            <a:r>
              <a:rPr lang="ru-RU" sz="2000" dirty="0" smtClean="0"/>
              <a:t>уровень профессиональной  культуры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апробировать </a:t>
            </a:r>
            <a:r>
              <a:rPr lang="ru-RU" sz="2000" dirty="0"/>
              <a:t>на себе все этапы проектной </a:t>
            </a:r>
            <a:r>
              <a:rPr lang="ru-RU" sz="2000" dirty="0" smtClean="0"/>
              <a:t>технологии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получить сертификат </a:t>
            </a:r>
            <a:r>
              <a:rPr lang="ru-RU" sz="2000" dirty="0"/>
              <a:t>краткосрочного повышения квалификации</a:t>
            </a:r>
            <a:endParaRPr sz="2000" dirty="0"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85" name="Shape 185" descr="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792119" y="1013694"/>
            <a:ext cx="6279900" cy="3532800"/>
          </a:xfrm>
          <a:prstGeom prst="parallelogram">
            <a:avLst>
              <a:gd name="adj" fmla="val 51555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84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043608" y="267494"/>
            <a:ext cx="7272808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Работа </a:t>
            </a:r>
            <a:r>
              <a:rPr lang="ru-RU" dirty="0" smtClean="0"/>
              <a:t>городских сетевых педагогических сообществ</a:t>
            </a:r>
            <a:endParaRPr dirty="0"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43608" y="1131590"/>
            <a:ext cx="7581900" cy="3648300"/>
          </a:xfrm>
          <a:noFill/>
        </p:spPr>
        <p:txBody>
          <a:bodyPr/>
          <a:lstStyle/>
          <a:p>
            <a:pPr marL="38100" indent="0">
              <a:buNone/>
            </a:pP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0539619"/>
              </p:ext>
            </p:extLst>
          </p:nvPr>
        </p:nvGraphicFramePr>
        <p:xfrm>
          <a:off x="1187624" y="7715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184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308</Words>
  <Application>Microsoft Office PowerPoint</Application>
  <PresentationFormat>Экран (16:9)</PresentationFormat>
  <Paragraphs>58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Wingdings</vt:lpstr>
      <vt:lpstr>Roboto</vt:lpstr>
      <vt:lpstr>Dosis</vt:lpstr>
      <vt:lpstr>William template</vt:lpstr>
      <vt:lpstr>Результаты работы городских профессиональных педагогических объединений и сообществ  в 2017-18 учебном году</vt:lpstr>
      <vt:lpstr>Цель </vt:lpstr>
      <vt:lpstr>Пилотный  проект «Профессиональные объединения педагогов города Саянска как структурные компоненты информационно-образовательного пространства города»</vt:lpstr>
      <vt:lpstr>Работа ГППО на уровне баланса традиций и перемен</vt:lpstr>
      <vt:lpstr>Формы работы ГППО</vt:lpstr>
      <vt:lpstr> Профессиональный проект  «Педагогическая лаборатория успеха»</vt:lpstr>
      <vt:lpstr>Городские сетевые педагогические сообщества</vt:lpstr>
      <vt:lpstr>Участие в городских профессиональных сетевых педагогических сообществах позволило учителям: </vt:lpstr>
      <vt:lpstr>Работа городских сетевых педагогических сообществ</vt:lpstr>
      <vt:lpstr>МЕЖРЕГИОНАЛЬНЫЙ  ВЕБ-МАРАФОН ПО СОВМЕСТНОМУ ПРОЕКТИРОВАНИЮ СРЕДЫ  И СОЗДАНИЮ БАНКА ЭФФЕКТИВНЫХ РЕШЕНИЙ ПО ПРЕДМЕТНЫМ И МЕТАПРЕДМЕТНЫМ ОБЛАСТЯМ</vt:lpstr>
      <vt:lpstr>«Десятка» лучших образовательных практик</vt:lpstr>
      <vt:lpstr>Итоговый образовательный продукт: сборник лучших образовательных практик в условиях обсуждения и реализации Концепций преподавания предметов (издание в октябре 2018 г. рассылка экземпляров авторам практик –в ноябре 2018 г.)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работы городских профессиональных педагогических объединений и сообществ  в 2017-18 учебном году</dc:title>
  <dc:creator>user</dc:creator>
  <cp:lastModifiedBy>user</cp:lastModifiedBy>
  <cp:revision>23</cp:revision>
  <cp:lastPrinted>2018-08-28T08:46:25Z</cp:lastPrinted>
  <dcterms:modified xsi:type="dcterms:W3CDTF">2018-08-28T08:53:09Z</dcterms:modified>
</cp:coreProperties>
</file>